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277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1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E6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6986FB-7B98-6849-9EB7-A88503D43351}" v="242" dt="2021-12-14T07:47:24.3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38"/>
    <p:restoredTop sz="95833"/>
  </p:normalViewPr>
  <p:slideViewPr>
    <p:cSldViewPr snapToGrid="0" snapToObjects="1">
      <p:cViewPr varScale="1">
        <p:scale>
          <a:sx n="111" d="100"/>
          <a:sy n="111" d="100"/>
        </p:scale>
        <p:origin x="28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0506527422@outlook.com" userId="7b2d9809fb99a887" providerId="LiveId" clId="{726986FB-7B98-6849-9EB7-A88503D43351}"/>
    <pc:docChg chg="undo custSel addSld delSld modSld sldOrd">
      <pc:chgData name="n0506527422@outlook.com" userId="7b2d9809fb99a887" providerId="LiveId" clId="{726986FB-7B98-6849-9EB7-A88503D43351}" dt="2021-12-28T08:50:14.520" v="6889" actId="1076"/>
      <pc:docMkLst>
        <pc:docMk/>
      </pc:docMkLst>
      <pc:sldChg chg="modSp mod">
        <pc:chgData name="n0506527422@outlook.com" userId="7b2d9809fb99a887" providerId="LiveId" clId="{726986FB-7B98-6849-9EB7-A88503D43351}" dt="2021-12-14T07:02:17.183" v="5705" actId="20577"/>
        <pc:sldMkLst>
          <pc:docMk/>
          <pc:sldMk cId="3063857208" sldId="256"/>
        </pc:sldMkLst>
        <pc:spChg chg="mod">
          <ac:chgData name="n0506527422@outlook.com" userId="7b2d9809fb99a887" providerId="LiveId" clId="{726986FB-7B98-6849-9EB7-A88503D43351}" dt="2021-12-14T02:03:13.376" v="131" actId="1076"/>
          <ac:spMkLst>
            <pc:docMk/>
            <pc:sldMk cId="3063857208" sldId="256"/>
            <ac:spMk id="2" creationId="{14795546-60E0-D541-A7D7-E2CB41467198}"/>
          </ac:spMkLst>
        </pc:spChg>
        <pc:spChg chg="mod">
          <ac:chgData name="n0506527422@outlook.com" userId="7b2d9809fb99a887" providerId="LiveId" clId="{726986FB-7B98-6849-9EB7-A88503D43351}" dt="2021-12-14T07:02:17.183" v="5705" actId="20577"/>
          <ac:spMkLst>
            <pc:docMk/>
            <pc:sldMk cId="3063857208" sldId="256"/>
            <ac:spMk id="3" creationId="{E8E3B725-EA63-E648-8418-E14AC1978144}"/>
          </ac:spMkLst>
        </pc:spChg>
      </pc:sldChg>
      <pc:sldChg chg="addSp delSp modSp new mod setBg">
        <pc:chgData name="n0506527422@outlook.com" userId="7b2d9809fb99a887" providerId="LiveId" clId="{726986FB-7B98-6849-9EB7-A88503D43351}" dt="2021-12-14T02:16:41.228" v="365" actId="20577"/>
        <pc:sldMkLst>
          <pc:docMk/>
          <pc:sldMk cId="4203385319" sldId="257"/>
        </pc:sldMkLst>
        <pc:spChg chg="mod">
          <ac:chgData name="n0506527422@outlook.com" userId="7b2d9809fb99a887" providerId="LiveId" clId="{726986FB-7B98-6849-9EB7-A88503D43351}" dt="2021-12-14T02:16:41.228" v="365" actId="20577"/>
          <ac:spMkLst>
            <pc:docMk/>
            <pc:sldMk cId="4203385319" sldId="257"/>
            <ac:spMk id="2" creationId="{C21D3708-CD40-FA41-8F1C-588CA9E8A735}"/>
          </ac:spMkLst>
        </pc:spChg>
        <pc:spChg chg="del">
          <ac:chgData name="n0506527422@outlook.com" userId="7b2d9809fb99a887" providerId="LiveId" clId="{726986FB-7B98-6849-9EB7-A88503D43351}" dt="2021-12-14T02:10:21.396" v="132" actId="931"/>
          <ac:spMkLst>
            <pc:docMk/>
            <pc:sldMk cId="4203385319" sldId="257"/>
            <ac:spMk id="3" creationId="{87E93819-03F2-9B40-B713-9BB847455CBC}"/>
          </ac:spMkLst>
        </pc:spChg>
        <pc:spChg chg="add mod">
          <ac:chgData name="n0506527422@outlook.com" userId="7b2d9809fb99a887" providerId="LiveId" clId="{726986FB-7B98-6849-9EB7-A88503D43351}" dt="2021-12-14T02:16:01.135" v="357"/>
          <ac:spMkLst>
            <pc:docMk/>
            <pc:sldMk cId="4203385319" sldId="257"/>
            <ac:spMk id="9" creationId="{E78A806A-7C48-4BFD-A53C-5991BC2017F3}"/>
          </ac:spMkLst>
        </pc:spChg>
        <pc:spChg chg="add">
          <ac:chgData name="n0506527422@outlook.com" userId="7b2d9809fb99a887" providerId="LiveId" clId="{726986FB-7B98-6849-9EB7-A88503D43351}" dt="2021-12-14T02:10:45.867" v="136" actId="26606"/>
          <ac:spMkLst>
            <pc:docMk/>
            <pc:sldMk cId="4203385319" sldId="257"/>
            <ac:spMk id="12" creationId="{F7E42047-F7E7-4687-BBE0-D4BDC8E77BB1}"/>
          </ac:spMkLst>
        </pc:spChg>
        <pc:spChg chg="add">
          <ac:chgData name="n0506527422@outlook.com" userId="7b2d9809fb99a887" providerId="LiveId" clId="{726986FB-7B98-6849-9EB7-A88503D43351}" dt="2021-12-14T02:10:45.867" v="136" actId="26606"/>
          <ac:spMkLst>
            <pc:docMk/>
            <pc:sldMk cId="4203385319" sldId="257"/>
            <ac:spMk id="42" creationId="{2C509E7A-337A-4664-BEC2-03F9BCA0A463}"/>
          </ac:spMkLst>
        </pc:spChg>
        <pc:spChg chg="add">
          <ac:chgData name="n0506527422@outlook.com" userId="7b2d9809fb99a887" providerId="LiveId" clId="{726986FB-7B98-6849-9EB7-A88503D43351}" dt="2021-12-14T02:10:45.867" v="136" actId="26606"/>
          <ac:spMkLst>
            <pc:docMk/>
            <pc:sldMk cId="4203385319" sldId="257"/>
            <ac:spMk id="44" creationId="{D9AB99AB-E300-4B19-97C3-9A12EA3C7BDA}"/>
          </ac:spMkLst>
        </pc:spChg>
        <pc:grpChg chg="add">
          <ac:chgData name="n0506527422@outlook.com" userId="7b2d9809fb99a887" providerId="LiveId" clId="{726986FB-7B98-6849-9EB7-A88503D43351}" dt="2021-12-14T02:10:45.867" v="136" actId="26606"/>
          <ac:grpSpMkLst>
            <pc:docMk/>
            <pc:sldMk cId="4203385319" sldId="257"/>
            <ac:grpSpMk id="14" creationId="{8D6F839A-C8D9-4FBC-8EFD-9E56D12F4CD0}"/>
          </ac:grpSpMkLst>
        </pc:grpChg>
        <pc:grpChg chg="add">
          <ac:chgData name="n0506527422@outlook.com" userId="7b2d9809fb99a887" providerId="LiveId" clId="{726986FB-7B98-6849-9EB7-A88503D43351}" dt="2021-12-14T02:10:45.867" v="136" actId="26606"/>
          <ac:grpSpMkLst>
            <pc:docMk/>
            <pc:sldMk cId="4203385319" sldId="257"/>
            <ac:grpSpMk id="28" creationId="{70EDA856-A216-4EEC-9AB6-A59FFC703612}"/>
          </ac:grpSpMkLst>
        </pc:grpChg>
        <pc:picChg chg="add mod">
          <ac:chgData name="n0506527422@outlook.com" userId="7b2d9809fb99a887" providerId="LiveId" clId="{726986FB-7B98-6849-9EB7-A88503D43351}" dt="2021-12-14T02:10:45.867" v="136" actId="26606"/>
          <ac:picMkLst>
            <pc:docMk/>
            <pc:sldMk cId="4203385319" sldId="257"/>
            <ac:picMk id="5" creationId="{777F38EA-F02D-C445-A4DB-46E746DF82D7}"/>
          </ac:picMkLst>
        </pc:picChg>
      </pc:sldChg>
      <pc:sldChg chg="addSp delSp modSp add mod">
        <pc:chgData name="n0506527422@outlook.com" userId="7b2d9809fb99a887" providerId="LiveId" clId="{726986FB-7B98-6849-9EB7-A88503D43351}" dt="2021-12-14T02:36:51.178" v="509" actId="26606"/>
        <pc:sldMkLst>
          <pc:docMk/>
          <pc:sldMk cId="1002906350" sldId="258"/>
        </pc:sldMkLst>
        <pc:spChg chg="mod">
          <ac:chgData name="n0506527422@outlook.com" userId="7b2d9809fb99a887" providerId="LiveId" clId="{726986FB-7B98-6849-9EB7-A88503D43351}" dt="2021-12-14T02:36:51.148" v="508" actId="26606"/>
          <ac:spMkLst>
            <pc:docMk/>
            <pc:sldMk cId="1002906350" sldId="258"/>
            <ac:spMk id="2" creationId="{C21D3708-CD40-FA41-8F1C-588CA9E8A735}"/>
          </ac:spMkLst>
        </pc:spChg>
        <pc:spChg chg="del mod">
          <ac:chgData name="n0506527422@outlook.com" userId="7b2d9809fb99a887" providerId="LiveId" clId="{726986FB-7B98-6849-9EB7-A88503D43351}" dt="2021-12-14T02:21:14.591" v="376" actId="26606"/>
          <ac:spMkLst>
            <pc:docMk/>
            <pc:sldMk cId="1002906350" sldId="258"/>
            <ac:spMk id="9" creationId="{E78A806A-7C48-4BFD-A53C-5991BC2017F3}"/>
          </ac:spMkLst>
        </pc:spChg>
        <pc:spChg chg="add del">
          <ac:chgData name="n0506527422@outlook.com" userId="7b2d9809fb99a887" providerId="LiveId" clId="{726986FB-7B98-6849-9EB7-A88503D43351}" dt="2021-12-14T02:21:14.591" v="376" actId="26606"/>
          <ac:spMkLst>
            <pc:docMk/>
            <pc:sldMk cId="1002906350" sldId="258"/>
            <ac:spMk id="12" creationId="{F7E42047-F7E7-4687-BBE0-D4BDC8E77BB1}"/>
          </ac:spMkLst>
        </pc:spChg>
        <pc:spChg chg="add del">
          <ac:chgData name="n0506527422@outlook.com" userId="7b2d9809fb99a887" providerId="LiveId" clId="{726986FB-7B98-6849-9EB7-A88503D43351}" dt="2021-12-14T02:21:14.591" v="376" actId="26606"/>
          <ac:spMkLst>
            <pc:docMk/>
            <pc:sldMk cId="1002906350" sldId="258"/>
            <ac:spMk id="42" creationId="{2C509E7A-337A-4664-BEC2-03F9BCA0A463}"/>
          </ac:spMkLst>
        </pc:spChg>
        <pc:spChg chg="add del">
          <ac:chgData name="n0506527422@outlook.com" userId="7b2d9809fb99a887" providerId="LiveId" clId="{726986FB-7B98-6849-9EB7-A88503D43351}" dt="2021-12-14T02:21:14.591" v="376" actId="26606"/>
          <ac:spMkLst>
            <pc:docMk/>
            <pc:sldMk cId="1002906350" sldId="258"/>
            <ac:spMk id="44" creationId="{D9AB99AB-E300-4B19-97C3-9A12EA3C7BDA}"/>
          </ac:spMkLst>
        </pc:spChg>
        <pc:spChg chg="add del">
          <ac:chgData name="n0506527422@outlook.com" userId="7b2d9809fb99a887" providerId="LiveId" clId="{726986FB-7B98-6849-9EB7-A88503D43351}" dt="2021-12-14T02:21:14.559" v="375" actId="26606"/>
          <ac:spMkLst>
            <pc:docMk/>
            <pc:sldMk cId="1002906350" sldId="258"/>
            <ac:spMk id="49" creationId="{1A44C337-3893-4B29-A265-B1329150B6AA}"/>
          </ac:spMkLst>
        </pc:spChg>
        <pc:spChg chg="add del">
          <ac:chgData name="n0506527422@outlook.com" userId="7b2d9809fb99a887" providerId="LiveId" clId="{726986FB-7B98-6849-9EB7-A88503D43351}" dt="2021-12-14T02:21:14.559" v="375" actId="26606"/>
          <ac:spMkLst>
            <pc:docMk/>
            <pc:sldMk cId="1002906350" sldId="258"/>
            <ac:spMk id="79" creationId="{AA5CD610-ED7C-4CED-A9A1-174432C88AF8}"/>
          </ac:spMkLst>
        </pc:spChg>
        <pc:spChg chg="add del">
          <ac:chgData name="n0506527422@outlook.com" userId="7b2d9809fb99a887" providerId="LiveId" clId="{726986FB-7B98-6849-9EB7-A88503D43351}" dt="2021-12-14T02:21:14.559" v="375" actId="26606"/>
          <ac:spMkLst>
            <pc:docMk/>
            <pc:sldMk cId="1002906350" sldId="258"/>
            <ac:spMk id="81" creationId="{0C4379BF-8C7A-480A-BC36-DA55D92A9356}"/>
          </ac:spMkLst>
        </pc:spChg>
        <pc:spChg chg="add del">
          <ac:chgData name="n0506527422@outlook.com" userId="7b2d9809fb99a887" providerId="LiveId" clId="{726986FB-7B98-6849-9EB7-A88503D43351}" dt="2021-12-14T02:36:51.178" v="509" actId="26606"/>
          <ac:spMkLst>
            <pc:docMk/>
            <pc:sldMk cId="1002906350" sldId="258"/>
            <ac:spMk id="83" creationId="{F7E42047-F7E7-4687-BBE0-D4BDC8E77BB1}"/>
          </ac:spMkLst>
        </pc:spChg>
        <pc:spChg chg="add del">
          <ac:chgData name="n0506527422@outlook.com" userId="7b2d9809fb99a887" providerId="LiveId" clId="{726986FB-7B98-6849-9EB7-A88503D43351}" dt="2021-12-14T02:36:51.178" v="509" actId="26606"/>
          <ac:spMkLst>
            <pc:docMk/>
            <pc:sldMk cId="1002906350" sldId="258"/>
            <ac:spMk id="110" creationId="{2C509E7A-337A-4664-BEC2-03F9BCA0A463}"/>
          </ac:spMkLst>
        </pc:spChg>
        <pc:spChg chg="add del">
          <ac:chgData name="n0506527422@outlook.com" userId="7b2d9809fb99a887" providerId="LiveId" clId="{726986FB-7B98-6849-9EB7-A88503D43351}" dt="2021-12-14T02:36:51.178" v="509" actId="26606"/>
          <ac:spMkLst>
            <pc:docMk/>
            <pc:sldMk cId="1002906350" sldId="258"/>
            <ac:spMk id="111" creationId="{D9AB99AB-E300-4B19-97C3-9A12EA3C7BDA}"/>
          </ac:spMkLst>
        </pc:spChg>
        <pc:spChg chg="add del">
          <ac:chgData name="n0506527422@outlook.com" userId="7b2d9809fb99a887" providerId="LiveId" clId="{726986FB-7B98-6849-9EB7-A88503D43351}" dt="2021-12-14T02:36:51.148" v="508" actId="26606"/>
          <ac:spMkLst>
            <pc:docMk/>
            <pc:sldMk cId="1002906350" sldId="258"/>
            <ac:spMk id="116" creationId="{1A44C337-3893-4B29-A265-B1329150B6AA}"/>
          </ac:spMkLst>
        </pc:spChg>
        <pc:spChg chg="add del">
          <ac:chgData name="n0506527422@outlook.com" userId="7b2d9809fb99a887" providerId="LiveId" clId="{726986FB-7B98-6849-9EB7-A88503D43351}" dt="2021-12-14T02:36:51.148" v="508" actId="26606"/>
          <ac:spMkLst>
            <pc:docMk/>
            <pc:sldMk cId="1002906350" sldId="258"/>
            <ac:spMk id="146" creationId="{AA5CD610-ED7C-4CED-A9A1-174432C88AF8}"/>
          </ac:spMkLst>
        </pc:spChg>
        <pc:spChg chg="add del">
          <ac:chgData name="n0506527422@outlook.com" userId="7b2d9809fb99a887" providerId="LiveId" clId="{726986FB-7B98-6849-9EB7-A88503D43351}" dt="2021-12-14T02:36:51.148" v="508" actId="26606"/>
          <ac:spMkLst>
            <pc:docMk/>
            <pc:sldMk cId="1002906350" sldId="258"/>
            <ac:spMk id="148" creationId="{0C4379BF-8C7A-480A-BC36-DA55D92A9356}"/>
          </ac:spMkLst>
        </pc:spChg>
        <pc:spChg chg="add">
          <ac:chgData name="n0506527422@outlook.com" userId="7b2d9809fb99a887" providerId="LiveId" clId="{726986FB-7B98-6849-9EB7-A88503D43351}" dt="2021-12-14T02:36:51.178" v="509" actId="26606"/>
          <ac:spMkLst>
            <pc:docMk/>
            <pc:sldMk cId="1002906350" sldId="258"/>
            <ac:spMk id="150" creationId="{F7E42047-F7E7-4687-BBE0-D4BDC8E77BB1}"/>
          </ac:spMkLst>
        </pc:spChg>
        <pc:spChg chg="add">
          <ac:chgData name="n0506527422@outlook.com" userId="7b2d9809fb99a887" providerId="LiveId" clId="{726986FB-7B98-6849-9EB7-A88503D43351}" dt="2021-12-14T02:36:51.178" v="509" actId="26606"/>
          <ac:spMkLst>
            <pc:docMk/>
            <pc:sldMk cId="1002906350" sldId="258"/>
            <ac:spMk id="177" creationId="{2C509E7A-337A-4664-BEC2-03F9BCA0A463}"/>
          </ac:spMkLst>
        </pc:spChg>
        <pc:spChg chg="add">
          <ac:chgData name="n0506527422@outlook.com" userId="7b2d9809fb99a887" providerId="LiveId" clId="{726986FB-7B98-6849-9EB7-A88503D43351}" dt="2021-12-14T02:36:51.178" v="509" actId="26606"/>
          <ac:spMkLst>
            <pc:docMk/>
            <pc:sldMk cId="1002906350" sldId="258"/>
            <ac:spMk id="178" creationId="{D9AB99AB-E300-4B19-97C3-9A12EA3C7BDA}"/>
          </ac:spMkLst>
        </pc:spChg>
        <pc:grpChg chg="add del">
          <ac:chgData name="n0506527422@outlook.com" userId="7b2d9809fb99a887" providerId="LiveId" clId="{726986FB-7B98-6849-9EB7-A88503D43351}" dt="2021-12-14T02:21:14.591" v="376" actId="26606"/>
          <ac:grpSpMkLst>
            <pc:docMk/>
            <pc:sldMk cId="1002906350" sldId="258"/>
            <ac:grpSpMk id="14" creationId="{8D6F839A-C8D9-4FBC-8EFD-9E56D12F4CD0}"/>
          </ac:grpSpMkLst>
        </pc:grpChg>
        <pc:grpChg chg="add del">
          <ac:chgData name="n0506527422@outlook.com" userId="7b2d9809fb99a887" providerId="LiveId" clId="{726986FB-7B98-6849-9EB7-A88503D43351}" dt="2021-12-14T02:21:14.591" v="376" actId="26606"/>
          <ac:grpSpMkLst>
            <pc:docMk/>
            <pc:sldMk cId="1002906350" sldId="258"/>
            <ac:grpSpMk id="28" creationId="{70EDA856-A216-4EEC-9AB6-A59FFC703612}"/>
          </ac:grpSpMkLst>
        </pc:grpChg>
        <pc:grpChg chg="add del">
          <ac:chgData name="n0506527422@outlook.com" userId="7b2d9809fb99a887" providerId="LiveId" clId="{726986FB-7B98-6849-9EB7-A88503D43351}" dt="2021-12-14T02:21:14.559" v="375" actId="26606"/>
          <ac:grpSpMkLst>
            <pc:docMk/>
            <pc:sldMk cId="1002906350" sldId="258"/>
            <ac:grpSpMk id="51" creationId="{81E0B358-1267-4844-8B3D-B7A279B4175A}"/>
          </ac:grpSpMkLst>
        </pc:grpChg>
        <pc:grpChg chg="add del">
          <ac:chgData name="n0506527422@outlook.com" userId="7b2d9809fb99a887" providerId="LiveId" clId="{726986FB-7B98-6849-9EB7-A88503D43351}" dt="2021-12-14T02:21:14.559" v="375" actId="26606"/>
          <ac:grpSpMkLst>
            <pc:docMk/>
            <pc:sldMk cId="1002906350" sldId="258"/>
            <ac:grpSpMk id="65" creationId="{AF44CA9C-80E8-44E1-A79C-D6EBFC73BCA0}"/>
          </ac:grpSpMkLst>
        </pc:grpChg>
        <pc:grpChg chg="add del">
          <ac:chgData name="n0506527422@outlook.com" userId="7b2d9809fb99a887" providerId="LiveId" clId="{726986FB-7B98-6849-9EB7-A88503D43351}" dt="2021-12-14T02:36:51.178" v="509" actId="26606"/>
          <ac:grpSpMkLst>
            <pc:docMk/>
            <pc:sldMk cId="1002906350" sldId="258"/>
            <ac:grpSpMk id="84" creationId="{8D6F839A-C8D9-4FBC-8EFD-9E56D12F4CD0}"/>
          </ac:grpSpMkLst>
        </pc:grpChg>
        <pc:grpChg chg="add del">
          <ac:chgData name="n0506527422@outlook.com" userId="7b2d9809fb99a887" providerId="LiveId" clId="{726986FB-7B98-6849-9EB7-A88503D43351}" dt="2021-12-14T02:36:51.178" v="509" actId="26606"/>
          <ac:grpSpMkLst>
            <pc:docMk/>
            <pc:sldMk cId="1002906350" sldId="258"/>
            <ac:grpSpMk id="97" creationId="{70EDA856-A216-4EEC-9AB6-A59FFC703612}"/>
          </ac:grpSpMkLst>
        </pc:grpChg>
        <pc:grpChg chg="add del">
          <ac:chgData name="n0506527422@outlook.com" userId="7b2d9809fb99a887" providerId="LiveId" clId="{726986FB-7B98-6849-9EB7-A88503D43351}" dt="2021-12-14T02:36:51.148" v="508" actId="26606"/>
          <ac:grpSpMkLst>
            <pc:docMk/>
            <pc:sldMk cId="1002906350" sldId="258"/>
            <ac:grpSpMk id="118" creationId="{81E0B358-1267-4844-8B3D-B7A279B4175A}"/>
          </ac:grpSpMkLst>
        </pc:grpChg>
        <pc:grpChg chg="add del">
          <ac:chgData name="n0506527422@outlook.com" userId="7b2d9809fb99a887" providerId="LiveId" clId="{726986FB-7B98-6849-9EB7-A88503D43351}" dt="2021-12-14T02:36:51.148" v="508" actId="26606"/>
          <ac:grpSpMkLst>
            <pc:docMk/>
            <pc:sldMk cId="1002906350" sldId="258"/>
            <ac:grpSpMk id="132" creationId="{AF44CA9C-80E8-44E1-A79C-D6EBFC73BCA0}"/>
          </ac:grpSpMkLst>
        </pc:grpChg>
        <pc:grpChg chg="add">
          <ac:chgData name="n0506527422@outlook.com" userId="7b2d9809fb99a887" providerId="LiveId" clId="{726986FB-7B98-6849-9EB7-A88503D43351}" dt="2021-12-14T02:36:51.178" v="509" actId="26606"/>
          <ac:grpSpMkLst>
            <pc:docMk/>
            <pc:sldMk cId="1002906350" sldId="258"/>
            <ac:grpSpMk id="151" creationId="{8D6F839A-C8D9-4FBC-8EFD-9E56D12F4CD0}"/>
          </ac:grpSpMkLst>
        </pc:grpChg>
        <pc:grpChg chg="add">
          <ac:chgData name="n0506527422@outlook.com" userId="7b2d9809fb99a887" providerId="LiveId" clId="{726986FB-7B98-6849-9EB7-A88503D43351}" dt="2021-12-14T02:36:51.178" v="509" actId="26606"/>
          <ac:grpSpMkLst>
            <pc:docMk/>
            <pc:sldMk cId="1002906350" sldId="258"/>
            <ac:grpSpMk id="164" creationId="{70EDA856-A216-4EEC-9AB6-A59FFC703612}"/>
          </ac:grpSpMkLst>
        </pc:grpChg>
        <pc:graphicFrameChg chg="add mod modGraphic">
          <ac:chgData name="n0506527422@outlook.com" userId="7b2d9809fb99a887" providerId="LiveId" clId="{726986FB-7B98-6849-9EB7-A88503D43351}" dt="2021-12-14T02:36:51.178" v="509" actId="26606"/>
          <ac:graphicFrameMkLst>
            <pc:docMk/>
            <pc:sldMk cId="1002906350" sldId="258"/>
            <ac:graphicFrameMk id="46" creationId="{C4B5E9FE-987D-45AD-A6E7-AC28C409C534}"/>
          </ac:graphicFrameMkLst>
        </pc:graphicFrameChg>
        <pc:picChg chg="mod">
          <ac:chgData name="n0506527422@outlook.com" userId="7b2d9809fb99a887" providerId="LiveId" clId="{726986FB-7B98-6849-9EB7-A88503D43351}" dt="2021-12-14T02:36:51.148" v="508" actId="26606"/>
          <ac:picMkLst>
            <pc:docMk/>
            <pc:sldMk cId="1002906350" sldId="258"/>
            <ac:picMk id="5" creationId="{777F38EA-F02D-C445-A4DB-46E746DF82D7}"/>
          </ac:picMkLst>
        </pc:picChg>
      </pc:sldChg>
      <pc:sldChg chg="add del">
        <pc:chgData name="n0506527422@outlook.com" userId="7b2d9809fb99a887" providerId="LiveId" clId="{726986FB-7B98-6849-9EB7-A88503D43351}" dt="2021-12-14T02:34:53.842" v="506" actId="2696"/>
        <pc:sldMkLst>
          <pc:docMk/>
          <pc:sldMk cId="1394362998" sldId="259"/>
        </pc:sldMkLst>
      </pc:sldChg>
      <pc:sldChg chg="addSp delSp modSp add mod">
        <pc:chgData name="n0506527422@outlook.com" userId="7b2d9809fb99a887" providerId="LiveId" clId="{726986FB-7B98-6849-9EB7-A88503D43351}" dt="2021-12-28T08:50:14.520" v="6889" actId="1076"/>
        <pc:sldMkLst>
          <pc:docMk/>
          <pc:sldMk cId="133750059" sldId="260"/>
        </pc:sldMkLst>
        <pc:spChg chg="mod">
          <ac:chgData name="n0506527422@outlook.com" userId="7b2d9809fb99a887" providerId="LiveId" clId="{726986FB-7B98-6849-9EB7-A88503D43351}" dt="2021-12-14T03:00:37.619" v="934" actId="207"/>
          <ac:spMkLst>
            <pc:docMk/>
            <pc:sldMk cId="133750059" sldId="260"/>
            <ac:spMk id="2" creationId="{C21D3708-CD40-FA41-8F1C-588CA9E8A735}"/>
          </ac:spMkLst>
        </pc:spChg>
        <pc:spChg chg="del">
          <ac:chgData name="n0506527422@outlook.com" userId="7b2d9809fb99a887" providerId="LiveId" clId="{726986FB-7B98-6849-9EB7-A88503D43351}" dt="2021-12-14T02:37:21.784" v="510" actId="26606"/>
          <ac:spMkLst>
            <pc:docMk/>
            <pc:sldMk cId="133750059" sldId="260"/>
            <ac:spMk id="83" creationId="{F7E42047-F7E7-4687-BBE0-D4BDC8E77BB1}"/>
          </ac:spMkLst>
        </pc:spChg>
        <pc:spChg chg="del">
          <ac:chgData name="n0506527422@outlook.com" userId="7b2d9809fb99a887" providerId="LiveId" clId="{726986FB-7B98-6849-9EB7-A88503D43351}" dt="2021-12-14T02:37:21.784" v="510" actId="26606"/>
          <ac:spMkLst>
            <pc:docMk/>
            <pc:sldMk cId="133750059" sldId="260"/>
            <ac:spMk id="110" creationId="{2C509E7A-337A-4664-BEC2-03F9BCA0A463}"/>
          </ac:spMkLst>
        </pc:spChg>
        <pc:spChg chg="del">
          <ac:chgData name="n0506527422@outlook.com" userId="7b2d9809fb99a887" providerId="LiveId" clId="{726986FB-7B98-6849-9EB7-A88503D43351}" dt="2021-12-14T02:37:21.784" v="510" actId="26606"/>
          <ac:spMkLst>
            <pc:docMk/>
            <pc:sldMk cId="133750059" sldId="260"/>
            <ac:spMk id="111" creationId="{D9AB99AB-E300-4B19-97C3-9A12EA3C7BDA}"/>
          </ac:spMkLst>
        </pc:spChg>
        <pc:spChg chg="add">
          <ac:chgData name="n0506527422@outlook.com" userId="7b2d9809fb99a887" providerId="LiveId" clId="{726986FB-7B98-6849-9EB7-A88503D43351}" dt="2021-12-14T02:37:21.784" v="510" actId="26606"/>
          <ac:spMkLst>
            <pc:docMk/>
            <pc:sldMk cId="133750059" sldId="260"/>
            <ac:spMk id="116" creationId="{1A44C337-3893-4B29-A265-B1329150B6AA}"/>
          </ac:spMkLst>
        </pc:spChg>
        <pc:spChg chg="add">
          <ac:chgData name="n0506527422@outlook.com" userId="7b2d9809fb99a887" providerId="LiveId" clId="{726986FB-7B98-6849-9EB7-A88503D43351}" dt="2021-12-14T02:37:21.784" v="510" actId="26606"/>
          <ac:spMkLst>
            <pc:docMk/>
            <pc:sldMk cId="133750059" sldId="260"/>
            <ac:spMk id="146" creationId="{AA5CD610-ED7C-4CED-A9A1-174432C88AF8}"/>
          </ac:spMkLst>
        </pc:spChg>
        <pc:spChg chg="add">
          <ac:chgData name="n0506527422@outlook.com" userId="7b2d9809fb99a887" providerId="LiveId" clId="{726986FB-7B98-6849-9EB7-A88503D43351}" dt="2021-12-14T02:37:21.784" v="510" actId="26606"/>
          <ac:spMkLst>
            <pc:docMk/>
            <pc:sldMk cId="133750059" sldId="260"/>
            <ac:spMk id="148" creationId="{0C4379BF-8C7A-480A-BC36-DA55D92A9356}"/>
          </ac:spMkLst>
        </pc:spChg>
        <pc:grpChg chg="del">
          <ac:chgData name="n0506527422@outlook.com" userId="7b2d9809fb99a887" providerId="LiveId" clId="{726986FB-7B98-6849-9EB7-A88503D43351}" dt="2021-12-14T02:37:21.784" v="510" actId="26606"/>
          <ac:grpSpMkLst>
            <pc:docMk/>
            <pc:sldMk cId="133750059" sldId="260"/>
            <ac:grpSpMk id="84" creationId="{8D6F839A-C8D9-4FBC-8EFD-9E56D12F4CD0}"/>
          </ac:grpSpMkLst>
        </pc:grpChg>
        <pc:grpChg chg="del">
          <ac:chgData name="n0506527422@outlook.com" userId="7b2d9809fb99a887" providerId="LiveId" clId="{726986FB-7B98-6849-9EB7-A88503D43351}" dt="2021-12-14T02:37:21.784" v="510" actId="26606"/>
          <ac:grpSpMkLst>
            <pc:docMk/>
            <pc:sldMk cId="133750059" sldId="260"/>
            <ac:grpSpMk id="97" creationId="{70EDA856-A216-4EEC-9AB6-A59FFC703612}"/>
          </ac:grpSpMkLst>
        </pc:grpChg>
        <pc:grpChg chg="add">
          <ac:chgData name="n0506527422@outlook.com" userId="7b2d9809fb99a887" providerId="LiveId" clId="{726986FB-7B98-6849-9EB7-A88503D43351}" dt="2021-12-14T02:37:21.784" v="510" actId="26606"/>
          <ac:grpSpMkLst>
            <pc:docMk/>
            <pc:sldMk cId="133750059" sldId="260"/>
            <ac:grpSpMk id="118" creationId="{81E0B358-1267-4844-8B3D-B7A279B4175A}"/>
          </ac:grpSpMkLst>
        </pc:grpChg>
        <pc:grpChg chg="add">
          <ac:chgData name="n0506527422@outlook.com" userId="7b2d9809fb99a887" providerId="LiveId" clId="{726986FB-7B98-6849-9EB7-A88503D43351}" dt="2021-12-14T02:37:21.784" v="510" actId="26606"/>
          <ac:grpSpMkLst>
            <pc:docMk/>
            <pc:sldMk cId="133750059" sldId="260"/>
            <ac:grpSpMk id="132" creationId="{AF44CA9C-80E8-44E1-A79C-D6EBFC73BCA0}"/>
          </ac:grpSpMkLst>
        </pc:grpChg>
        <pc:graphicFrameChg chg="mod modGraphic">
          <ac:chgData name="n0506527422@outlook.com" userId="7b2d9809fb99a887" providerId="LiveId" clId="{726986FB-7B98-6849-9EB7-A88503D43351}" dt="2021-12-14T03:01:02.042" v="937"/>
          <ac:graphicFrameMkLst>
            <pc:docMk/>
            <pc:sldMk cId="133750059" sldId="260"/>
            <ac:graphicFrameMk id="46" creationId="{C4B5E9FE-987D-45AD-A6E7-AC28C409C534}"/>
          </ac:graphicFrameMkLst>
        </pc:graphicFrameChg>
        <pc:picChg chg="mod">
          <ac:chgData name="n0506527422@outlook.com" userId="7b2d9809fb99a887" providerId="LiveId" clId="{726986FB-7B98-6849-9EB7-A88503D43351}" dt="2021-12-28T08:50:14.520" v="6889" actId="1076"/>
          <ac:picMkLst>
            <pc:docMk/>
            <pc:sldMk cId="133750059" sldId="260"/>
            <ac:picMk id="5" creationId="{777F38EA-F02D-C445-A4DB-46E746DF82D7}"/>
          </ac:picMkLst>
        </pc:picChg>
      </pc:sldChg>
      <pc:sldChg chg="addSp delSp modSp new mod">
        <pc:chgData name="n0506527422@outlook.com" userId="7b2d9809fb99a887" providerId="LiveId" clId="{726986FB-7B98-6849-9EB7-A88503D43351}" dt="2021-12-14T03:01:30.618" v="939" actId="113"/>
        <pc:sldMkLst>
          <pc:docMk/>
          <pc:sldMk cId="2586282314" sldId="261"/>
        </pc:sldMkLst>
        <pc:spChg chg="mod">
          <ac:chgData name="n0506527422@outlook.com" userId="7b2d9809fb99a887" providerId="LiveId" clId="{726986FB-7B98-6849-9EB7-A88503D43351}" dt="2021-12-14T03:01:30.618" v="939" actId="113"/>
          <ac:spMkLst>
            <pc:docMk/>
            <pc:sldMk cId="2586282314" sldId="261"/>
            <ac:spMk id="2" creationId="{FB6FEC77-FA77-A347-9EBC-A64C626CF4BA}"/>
          </ac:spMkLst>
        </pc:spChg>
        <pc:spChg chg="mod">
          <ac:chgData name="n0506527422@outlook.com" userId="7b2d9809fb99a887" providerId="LiveId" clId="{726986FB-7B98-6849-9EB7-A88503D43351}" dt="2021-12-14T03:01:23.802" v="938" actId="113"/>
          <ac:spMkLst>
            <pc:docMk/>
            <pc:sldMk cId="2586282314" sldId="261"/>
            <ac:spMk id="3" creationId="{D5CC4C7C-3EB2-8644-9133-74AF97AC7B3B}"/>
          </ac:spMkLst>
        </pc:spChg>
        <pc:spChg chg="del">
          <ac:chgData name="n0506527422@outlook.com" userId="7b2d9809fb99a887" providerId="LiveId" clId="{726986FB-7B98-6849-9EB7-A88503D43351}" dt="2021-12-14T02:46:59.980" v="621" actId="931"/>
          <ac:spMkLst>
            <pc:docMk/>
            <pc:sldMk cId="2586282314" sldId="261"/>
            <ac:spMk id="4" creationId="{4AF08BA0-9A9F-2848-9777-AD3447CA27D7}"/>
          </ac:spMkLst>
        </pc:spChg>
        <pc:spChg chg="mod">
          <ac:chgData name="n0506527422@outlook.com" userId="7b2d9809fb99a887" providerId="LiveId" clId="{726986FB-7B98-6849-9EB7-A88503D43351}" dt="2021-12-14T02:50:55.614" v="708" actId="1076"/>
          <ac:spMkLst>
            <pc:docMk/>
            <pc:sldMk cId="2586282314" sldId="261"/>
            <ac:spMk id="5" creationId="{31724C74-1566-894C-BF77-C9DE91EB7372}"/>
          </ac:spMkLst>
        </pc:spChg>
        <pc:spChg chg="del mod">
          <ac:chgData name="n0506527422@outlook.com" userId="7b2d9809fb99a887" providerId="LiveId" clId="{726986FB-7B98-6849-9EB7-A88503D43351}" dt="2021-12-14T02:48:00.154" v="631" actId="478"/>
          <ac:spMkLst>
            <pc:docMk/>
            <pc:sldMk cId="2586282314" sldId="261"/>
            <ac:spMk id="6" creationId="{ADDA8F9A-95E8-1744-968C-90E4D4F73F80}"/>
          </ac:spMkLst>
        </pc:spChg>
        <pc:picChg chg="add mod">
          <ac:chgData name="n0506527422@outlook.com" userId="7b2d9809fb99a887" providerId="LiveId" clId="{726986FB-7B98-6849-9EB7-A88503D43351}" dt="2021-12-14T02:48:34.918" v="640" actId="1076"/>
          <ac:picMkLst>
            <pc:docMk/>
            <pc:sldMk cId="2586282314" sldId="261"/>
            <ac:picMk id="8" creationId="{C6F71D95-20C7-4C45-8E2D-8E8AC9253872}"/>
          </ac:picMkLst>
        </pc:picChg>
      </pc:sldChg>
      <pc:sldChg chg="modSp add mod">
        <pc:chgData name="n0506527422@outlook.com" userId="7b2d9809fb99a887" providerId="LiveId" clId="{726986FB-7B98-6849-9EB7-A88503D43351}" dt="2021-12-14T03:03:05.072" v="943" actId="207"/>
        <pc:sldMkLst>
          <pc:docMk/>
          <pc:sldMk cId="2752769280" sldId="262"/>
        </pc:sldMkLst>
        <pc:spChg chg="mod">
          <ac:chgData name="n0506527422@outlook.com" userId="7b2d9809fb99a887" providerId="LiveId" clId="{726986FB-7B98-6849-9EB7-A88503D43351}" dt="2021-12-14T03:03:05.072" v="943" actId="207"/>
          <ac:spMkLst>
            <pc:docMk/>
            <pc:sldMk cId="2752769280" sldId="262"/>
            <ac:spMk id="5" creationId="{31724C74-1566-894C-BF77-C9DE91EB7372}"/>
          </ac:spMkLst>
        </pc:spChg>
      </pc:sldChg>
      <pc:sldChg chg="modSp add mod">
        <pc:chgData name="n0506527422@outlook.com" userId="7b2d9809fb99a887" providerId="LiveId" clId="{726986FB-7B98-6849-9EB7-A88503D43351}" dt="2021-12-14T03:04:31.806" v="948" actId="207"/>
        <pc:sldMkLst>
          <pc:docMk/>
          <pc:sldMk cId="2874544851" sldId="263"/>
        </pc:sldMkLst>
        <pc:spChg chg="mod">
          <ac:chgData name="n0506527422@outlook.com" userId="7b2d9809fb99a887" providerId="LiveId" clId="{726986FB-7B98-6849-9EB7-A88503D43351}" dt="2021-12-14T03:01:59.385" v="940" actId="113"/>
          <ac:spMkLst>
            <pc:docMk/>
            <pc:sldMk cId="2874544851" sldId="263"/>
            <ac:spMk id="2" creationId="{FB6FEC77-FA77-A347-9EBC-A64C626CF4BA}"/>
          </ac:spMkLst>
        </pc:spChg>
        <pc:spChg chg="mod">
          <ac:chgData name="n0506527422@outlook.com" userId="7b2d9809fb99a887" providerId="LiveId" clId="{726986FB-7B98-6849-9EB7-A88503D43351}" dt="2021-12-14T03:02:06.069" v="941" actId="113"/>
          <ac:spMkLst>
            <pc:docMk/>
            <pc:sldMk cId="2874544851" sldId="263"/>
            <ac:spMk id="3" creationId="{D5CC4C7C-3EB2-8644-9133-74AF97AC7B3B}"/>
          </ac:spMkLst>
        </pc:spChg>
        <pc:spChg chg="mod">
          <ac:chgData name="n0506527422@outlook.com" userId="7b2d9809fb99a887" providerId="LiveId" clId="{726986FB-7B98-6849-9EB7-A88503D43351}" dt="2021-12-14T03:04:31.806" v="948" actId="207"/>
          <ac:spMkLst>
            <pc:docMk/>
            <pc:sldMk cId="2874544851" sldId="263"/>
            <ac:spMk id="5" creationId="{31724C74-1566-894C-BF77-C9DE91EB7372}"/>
          </ac:spMkLst>
        </pc:spChg>
        <pc:picChg chg="mod">
          <ac:chgData name="n0506527422@outlook.com" userId="7b2d9809fb99a887" providerId="LiveId" clId="{726986FB-7B98-6849-9EB7-A88503D43351}" dt="2021-12-14T02:55:45.844" v="837" actId="14100"/>
          <ac:picMkLst>
            <pc:docMk/>
            <pc:sldMk cId="2874544851" sldId="263"/>
            <ac:picMk id="8" creationId="{C6F71D95-20C7-4C45-8E2D-8E8AC9253872}"/>
          </ac:picMkLst>
        </pc:picChg>
      </pc:sldChg>
      <pc:sldChg chg="addSp delSp modSp new mod setBg">
        <pc:chgData name="n0506527422@outlook.com" userId="7b2d9809fb99a887" providerId="LiveId" clId="{726986FB-7B98-6849-9EB7-A88503D43351}" dt="2021-12-14T03:18:50.743" v="1229" actId="27636"/>
        <pc:sldMkLst>
          <pc:docMk/>
          <pc:sldMk cId="870137884" sldId="264"/>
        </pc:sldMkLst>
        <pc:spChg chg="mod">
          <ac:chgData name="n0506527422@outlook.com" userId="7b2d9809fb99a887" providerId="LiveId" clId="{726986FB-7B98-6849-9EB7-A88503D43351}" dt="2021-12-14T03:18:15.916" v="1223" actId="207"/>
          <ac:spMkLst>
            <pc:docMk/>
            <pc:sldMk cId="870137884" sldId="264"/>
            <ac:spMk id="2" creationId="{094D438F-BC08-2A45-95B1-38840E541909}"/>
          </ac:spMkLst>
        </pc:spChg>
        <pc:spChg chg="del">
          <ac:chgData name="n0506527422@outlook.com" userId="7b2d9809fb99a887" providerId="LiveId" clId="{726986FB-7B98-6849-9EB7-A88503D43351}" dt="2021-12-14T02:59:15.012" v="919" actId="931"/>
          <ac:spMkLst>
            <pc:docMk/>
            <pc:sldMk cId="870137884" sldId="264"/>
            <ac:spMk id="3" creationId="{085C6F42-99FD-DF43-A9AA-0294D48C3DA9}"/>
          </ac:spMkLst>
        </pc:spChg>
        <pc:spChg chg="add mod">
          <ac:chgData name="n0506527422@outlook.com" userId="7b2d9809fb99a887" providerId="LiveId" clId="{726986FB-7B98-6849-9EB7-A88503D43351}" dt="2021-12-14T03:18:50.743" v="1229" actId="27636"/>
          <ac:spMkLst>
            <pc:docMk/>
            <pc:sldMk cId="870137884" sldId="264"/>
            <ac:spMk id="9" creationId="{574766F5-8D8B-458E-A693-F24B5EB0C8F6}"/>
          </ac:spMkLst>
        </pc:spChg>
        <pc:spChg chg="add del">
          <ac:chgData name="n0506527422@outlook.com" userId="7b2d9809fb99a887" providerId="LiveId" clId="{726986FB-7B98-6849-9EB7-A88503D43351}" dt="2021-12-14T03:17:53.528" v="1220" actId="26606"/>
          <ac:spMkLst>
            <pc:docMk/>
            <pc:sldMk cId="870137884" sldId="264"/>
            <ac:spMk id="12" creationId="{3F4C104D-5F30-4811-9376-566B26E4719A}"/>
          </ac:spMkLst>
        </pc:spChg>
        <pc:spChg chg="add del">
          <ac:chgData name="n0506527422@outlook.com" userId="7b2d9809fb99a887" providerId="LiveId" clId="{726986FB-7B98-6849-9EB7-A88503D43351}" dt="2021-12-14T03:17:53.528" v="1220" actId="26606"/>
          <ac:spMkLst>
            <pc:docMk/>
            <pc:sldMk cId="870137884" sldId="264"/>
            <ac:spMk id="14" creationId="{0815E34B-5D02-4E01-A936-E8E1C0AB6F12}"/>
          </ac:spMkLst>
        </pc:spChg>
        <pc:spChg chg="add del">
          <ac:chgData name="n0506527422@outlook.com" userId="7b2d9809fb99a887" providerId="LiveId" clId="{726986FB-7B98-6849-9EB7-A88503D43351}" dt="2021-12-14T03:17:53.528" v="1220" actId="26606"/>
          <ac:spMkLst>
            <pc:docMk/>
            <pc:sldMk cId="870137884" sldId="264"/>
            <ac:spMk id="16" creationId="{7DE3414B-B032-4710-A468-D3285E38C5FF}"/>
          </ac:spMkLst>
        </pc:spChg>
        <pc:spChg chg="add del">
          <ac:chgData name="n0506527422@outlook.com" userId="7b2d9809fb99a887" providerId="LiveId" clId="{726986FB-7B98-6849-9EB7-A88503D43351}" dt="2021-12-14T03:17:53.510" v="1219" actId="26606"/>
          <ac:spMkLst>
            <pc:docMk/>
            <pc:sldMk cId="870137884" sldId="264"/>
            <ac:spMk id="21" creationId="{A9A118BC-BA81-4C93-ACF2-98CA894FA7FC}"/>
          </ac:spMkLst>
        </pc:spChg>
        <pc:spChg chg="add del">
          <ac:chgData name="n0506527422@outlook.com" userId="7b2d9809fb99a887" providerId="LiveId" clId="{726986FB-7B98-6849-9EB7-A88503D43351}" dt="2021-12-14T03:17:53.510" v="1219" actId="26606"/>
          <ac:spMkLst>
            <pc:docMk/>
            <pc:sldMk cId="870137884" sldId="264"/>
            <ac:spMk id="23" creationId="{637E1130-C53E-4FDB-8D84-88631038940C}"/>
          </ac:spMkLst>
        </pc:spChg>
        <pc:spChg chg="add del">
          <ac:chgData name="n0506527422@outlook.com" userId="7b2d9809fb99a887" providerId="LiveId" clId="{726986FB-7B98-6849-9EB7-A88503D43351}" dt="2021-12-14T03:17:53.510" v="1219" actId="26606"/>
          <ac:spMkLst>
            <pc:docMk/>
            <pc:sldMk cId="870137884" sldId="264"/>
            <ac:spMk id="25" creationId="{B6FD7DC0-5FF7-4A80-9AC3-9AA8CD00180E}"/>
          </ac:spMkLst>
        </pc:spChg>
        <pc:spChg chg="add">
          <ac:chgData name="n0506527422@outlook.com" userId="7b2d9809fb99a887" providerId="LiveId" clId="{726986FB-7B98-6849-9EB7-A88503D43351}" dt="2021-12-14T03:17:53.528" v="1220" actId="26606"/>
          <ac:spMkLst>
            <pc:docMk/>
            <pc:sldMk cId="870137884" sldId="264"/>
            <ac:spMk id="29" creationId="{23C7736A-5A08-4021-9AB6-390DFF506AA8}"/>
          </ac:spMkLst>
        </pc:spChg>
        <pc:spChg chg="add">
          <ac:chgData name="n0506527422@outlook.com" userId="7b2d9809fb99a887" providerId="LiveId" clId="{726986FB-7B98-6849-9EB7-A88503D43351}" dt="2021-12-14T03:17:53.528" v="1220" actId="26606"/>
          <ac:spMkLst>
            <pc:docMk/>
            <pc:sldMk cId="870137884" sldId="264"/>
            <ac:spMk id="30" creationId="{433DF4D3-8A35-461A-ABE0-F56B78A1371F}"/>
          </ac:spMkLst>
        </pc:spChg>
        <pc:picChg chg="add mod ord">
          <ac:chgData name="n0506527422@outlook.com" userId="7b2d9809fb99a887" providerId="LiveId" clId="{726986FB-7B98-6849-9EB7-A88503D43351}" dt="2021-12-14T03:18:05.651" v="1222" actId="962"/>
          <ac:picMkLst>
            <pc:docMk/>
            <pc:sldMk cId="870137884" sldId="264"/>
            <ac:picMk id="5" creationId="{D82E68B3-EE0F-2C45-879C-E162F8087F2E}"/>
          </ac:picMkLst>
        </pc:picChg>
        <pc:picChg chg="add mod ord">
          <ac:chgData name="n0506527422@outlook.com" userId="7b2d9809fb99a887" providerId="LiveId" clId="{726986FB-7B98-6849-9EB7-A88503D43351}" dt="2021-12-14T03:18:05.650" v="1221" actId="27614"/>
          <ac:picMkLst>
            <pc:docMk/>
            <pc:sldMk cId="870137884" sldId="264"/>
            <ac:picMk id="7" creationId="{ABE4CAB6-8348-7B42-B6B9-E8EE407481E2}"/>
          </ac:picMkLst>
        </pc:picChg>
        <pc:cxnChg chg="add del">
          <ac:chgData name="n0506527422@outlook.com" userId="7b2d9809fb99a887" providerId="LiveId" clId="{726986FB-7B98-6849-9EB7-A88503D43351}" dt="2021-12-14T03:17:53.510" v="1219" actId="26606"/>
          <ac:cxnSpMkLst>
            <pc:docMk/>
            <pc:sldMk cId="870137884" sldId="264"/>
            <ac:cxnSpMk id="27" creationId="{7608143B-5494-482A-BCE4-588DC477DA9A}"/>
          </ac:cxnSpMkLst>
        </pc:cxnChg>
      </pc:sldChg>
      <pc:sldChg chg="addSp delSp modSp new mod setBg">
        <pc:chgData name="n0506527422@outlook.com" userId="7b2d9809fb99a887" providerId="LiveId" clId="{726986FB-7B98-6849-9EB7-A88503D43351}" dt="2021-12-14T03:31:29.769" v="1450" actId="20577"/>
        <pc:sldMkLst>
          <pc:docMk/>
          <pc:sldMk cId="4129295933" sldId="265"/>
        </pc:sldMkLst>
        <pc:spChg chg="mod">
          <ac:chgData name="n0506527422@outlook.com" userId="7b2d9809fb99a887" providerId="LiveId" clId="{726986FB-7B98-6849-9EB7-A88503D43351}" dt="2021-12-14T03:22:52.659" v="1260" actId="207"/>
          <ac:spMkLst>
            <pc:docMk/>
            <pc:sldMk cId="4129295933" sldId="265"/>
            <ac:spMk id="2" creationId="{0A4B1F99-3193-B44F-B927-7C0C187BF86C}"/>
          </ac:spMkLst>
        </pc:spChg>
        <pc:spChg chg="del">
          <ac:chgData name="n0506527422@outlook.com" userId="7b2d9809fb99a887" providerId="LiveId" clId="{726986FB-7B98-6849-9EB7-A88503D43351}" dt="2021-12-14T03:22:11.760" v="1254" actId="931"/>
          <ac:spMkLst>
            <pc:docMk/>
            <pc:sldMk cId="4129295933" sldId="265"/>
            <ac:spMk id="3" creationId="{CD7BEF50-50F4-084F-A437-9D3995AAE8F6}"/>
          </ac:spMkLst>
        </pc:spChg>
        <pc:spChg chg="mod">
          <ac:chgData name="n0506527422@outlook.com" userId="7b2d9809fb99a887" providerId="LiveId" clId="{726986FB-7B98-6849-9EB7-A88503D43351}" dt="2021-12-14T03:31:29.769" v="1450" actId="20577"/>
          <ac:spMkLst>
            <pc:docMk/>
            <pc:sldMk cId="4129295933" sldId="265"/>
            <ac:spMk id="4" creationId="{46003A3D-DA92-9248-8862-7B5529205392}"/>
          </ac:spMkLst>
        </pc:spChg>
        <pc:spChg chg="add">
          <ac:chgData name="n0506527422@outlook.com" userId="7b2d9809fb99a887" providerId="LiveId" clId="{726986FB-7B98-6849-9EB7-A88503D43351}" dt="2021-12-14T03:22:27.217" v="1257" actId="26606"/>
          <ac:spMkLst>
            <pc:docMk/>
            <pc:sldMk cId="4129295933" sldId="265"/>
            <ac:spMk id="39" creationId="{1996130F-9AB5-4DE9-8574-3AF891C5C172}"/>
          </ac:spMkLst>
        </pc:spChg>
        <pc:spChg chg="add">
          <ac:chgData name="n0506527422@outlook.com" userId="7b2d9809fb99a887" providerId="LiveId" clId="{726986FB-7B98-6849-9EB7-A88503D43351}" dt="2021-12-14T03:22:27.217" v="1257" actId="26606"/>
          <ac:spMkLst>
            <pc:docMk/>
            <pc:sldMk cId="4129295933" sldId="265"/>
            <ac:spMk id="41" creationId="{7326F4E6-9131-42DA-97B2-0BA8D1E258AD}"/>
          </ac:spMkLst>
        </pc:spChg>
        <pc:spChg chg="add">
          <ac:chgData name="n0506527422@outlook.com" userId="7b2d9809fb99a887" providerId="LiveId" clId="{726986FB-7B98-6849-9EB7-A88503D43351}" dt="2021-12-14T03:22:27.217" v="1257" actId="26606"/>
          <ac:spMkLst>
            <pc:docMk/>
            <pc:sldMk cId="4129295933" sldId="265"/>
            <ac:spMk id="43" creationId="{3F4C104D-5F30-4811-9376-566B26E4719A}"/>
          </ac:spMkLst>
        </pc:spChg>
        <pc:spChg chg="add">
          <ac:chgData name="n0506527422@outlook.com" userId="7b2d9809fb99a887" providerId="LiveId" clId="{726986FB-7B98-6849-9EB7-A88503D43351}" dt="2021-12-14T03:22:27.217" v="1257" actId="26606"/>
          <ac:spMkLst>
            <pc:docMk/>
            <pc:sldMk cId="4129295933" sldId="265"/>
            <ac:spMk id="45" creationId="{0815E34B-5D02-4E01-A936-E8E1C0AB6F12}"/>
          </ac:spMkLst>
        </pc:spChg>
        <pc:spChg chg="add">
          <ac:chgData name="n0506527422@outlook.com" userId="7b2d9809fb99a887" providerId="LiveId" clId="{726986FB-7B98-6849-9EB7-A88503D43351}" dt="2021-12-14T03:22:27.217" v="1257" actId="26606"/>
          <ac:spMkLst>
            <pc:docMk/>
            <pc:sldMk cId="4129295933" sldId="265"/>
            <ac:spMk id="47" creationId="{7DE3414B-B032-4710-A468-D3285E38C5FF}"/>
          </ac:spMkLst>
        </pc:spChg>
        <pc:grpChg chg="add">
          <ac:chgData name="n0506527422@outlook.com" userId="7b2d9809fb99a887" providerId="LiveId" clId="{726986FB-7B98-6849-9EB7-A88503D43351}" dt="2021-12-14T03:22:27.217" v="1257" actId="26606"/>
          <ac:grpSpMkLst>
            <pc:docMk/>
            <pc:sldMk cId="4129295933" sldId="265"/>
            <ac:grpSpMk id="11" creationId="{166BF9EE-F7AC-4FA5-AC7E-001B3A642F75}"/>
          </ac:grpSpMkLst>
        </pc:grpChg>
        <pc:grpChg chg="add">
          <ac:chgData name="n0506527422@outlook.com" userId="7b2d9809fb99a887" providerId="LiveId" clId="{726986FB-7B98-6849-9EB7-A88503D43351}" dt="2021-12-14T03:22:27.217" v="1257" actId="26606"/>
          <ac:grpSpMkLst>
            <pc:docMk/>
            <pc:sldMk cId="4129295933" sldId="265"/>
            <ac:grpSpMk id="25" creationId="{E312DBA5-56D8-42B2-BA94-28168C2A6703}"/>
          </ac:grpSpMkLst>
        </pc:grpChg>
        <pc:picChg chg="add mod ord modCrop">
          <ac:chgData name="n0506527422@outlook.com" userId="7b2d9809fb99a887" providerId="LiveId" clId="{726986FB-7B98-6849-9EB7-A88503D43351}" dt="2021-12-14T03:31:09.395" v="1448" actId="1076"/>
          <ac:picMkLst>
            <pc:docMk/>
            <pc:sldMk cId="4129295933" sldId="265"/>
            <ac:picMk id="6" creationId="{1B52455C-A070-1445-904A-C3C73E0A7AAB}"/>
          </ac:picMkLst>
        </pc:picChg>
      </pc:sldChg>
      <pc:sldChg chg="addSp delSp modSp new mod setBg">
        <pc:chgData name="n0506527422@outlook.com" userId="7b2d9809fb99a887" providerId="LiveId" clId="{726986FB-7B98-6849-9EB7-A88503D43351}" dt="2021-12-14T04:01:46.756" v="1747" actId="207"/>
        <pc:sldMkLst>
          <pc:docMk/>
          <pc:sldMk cId="2784573847" sldId="266"/>
        </pc:sldMkLst>
        <pc:spChg chg="mod">
          <ac:chgData name="n0506527422@outlook.com" userId="7b2d9809fb99a887" providerId="LiveId" clId="{726986FB-7B98-6849-9EB7-A88503D43351}" dt="2021-12-14T04:01:46.756" v="1747" actId="207"/>
          <ac:spMkLst>
            <pc:docMk/>
            <pc:sldMk cId="2784573847" sldId="266"/>
            <ac:spMk id="2" creationId="{CDF7916E-1E70-3645-B2D7-901206E1DCC0}"/>
          </ac:spMkLst>
        </pc:spChg>
        <pc:spChg chg="del">
          <ac:chgData name="n0506527422@outlook.com" userId="7b2d9809fb99a887" providerId="LiveId" clId="{726986FB-7B98-6849-9EB7-A88503D43351}" dt="2021-12-14T03:34:42.321" v="1463" actId="931"/>
          <ac:spMkLst>
            <pc:docMk/>
            <pc:sldMk cId="2784573847" sldId="266"/>
            <ac:spMk id="3" creationId="{08CAF4D0-0884-CB4C-8C22-3C5A4CE83E02}"/>
          </ac:spMkLst>
        </pc:spChg>
        <pc:spChg chg="mod">
          <ac:chgData name="n0506527422@outlook.com" userId="7b2d9809fb99a887" providerId="LiveId" clId="{726986FB-7B98-6849-9EB7-A88503D43351}" dt="2021-12-14T03:58:35.183" v="1710" actId="20577"/>
          <ac:spMkLst>
            <pc:docMk/>
            <pc:sldMk cId="2784573847" sldId="266"/>
            <ac:spMk id="4" creationId="{CA3317A0-CB67-2E4B-BCC3-96D0D6728A5B}"/>
          </ac:spMkLst>
        </pc:spChg>
        <pc:spChg chg="add">
          <ac:chgData name="n0506527422@outlook.com" userId="7b2d9809fb99a887" providerId="LiveId" clId="{726986FB-7B98-6849-9EB7-A88503D43351}" dt="2021-12-14T03:34:51.762" v="1466" actId="26606"/>
          <ac:spMkLst>
            <pc:docMk/>
            <pc:sldMk cId="2784573847" sldId="266"/>
            <ac:spMk id="39" creationId="{1996130F-9AB5-4DE9-8574-3AF891C5C172}"/>
          </ac:spMkLst>
        </pc:spChg>
        <pc:spChg chg="add">
          <ac:chgData name="n0506527422@outlook.com" userId="7b2d9809fb99a887" providerId="LiveId" clId="{726986FB-7B98-6849-9EB7-A88503D43351}" dt="2021-12-14T03:34:51.762" v="1466" actId="26606"/>
          <ac:spMkLst>
            <pc:docMk/>
            <pc:sldMk cId="2784573847" sldId="266"/>
            <ac:spMk id="41" creationId="{7326F4E6-9131-42DA-97B2-0BA8D1E258AD}"/>
          </ac:spMkLst>
        </pc:spChg>
        <pc:spChg chg="add">
          <ac:chgData name="n0506527422@outlook.com" userId="7b2d9809fb99a887" providerId="LiveId" clId="{726986FB-7B98-6849-9EB7-A88503D43351}" dt="2021-12-14T03:34:51.762" v="1466" actId="26606"/>
          <ac:spMkLst>
            <pc:docMk/>
            <pc:sldMk cId="2784573847" sldId="266"/>
            <ac:spMk id="43" creationId="{763516C8-F227-4B77-9AA7-61B9A0B78253}"/>
          </ac:spMkLst>
        </pc:spChg>
        <pc:spChg chg="add">
          <ac:chgData name="n0506527422@outlook.com" userId="7b2d9809fb99a887" providerId="LiveId" clId="{726986FB-7B98-6849-9EB7-A88503D43351}" dt="2021-12-14T03:34:51.762" v="1466" actId="26606"/>
          <ac:spMkLst>
            <pc:docMk/>
            <pc:sldMk cId="2784573847" sldId="266"/>
            <ac:spMk id="45" creationId="{D91B420C-C4C8-44DF-96B2-FBD1014646FE}"/>
          </ac:spMkLst>
        </pc:spChg>
        <pc:spChg chg="add">
          <ac:chgData name="n0506527422@outlook.com" userId="7b2d9809fb99a887" providerId="LiveId" clId="{726986FB-7B98-6849-9EB7-A88503D43351}" dt="2021-12-14T03:34:51.762" v="1466" actId="26606"/>
          <ac:spMkLst>
            <pc:docMk/>
            <pc:sldMk cId="2784573847" sldId="266"/>
            <ac:spMk id="47" creationId="{070928B1-3E69-44AC-A1EE-B4E4270A7A51}"/>
          </ac:spMkLst>
        </pc:spChg>
        <pc:grpChg chg="add">
          <ac:chgData name="n0506527422@outlook.com" userId="7b2d9809fb99a887" providerId="LiveId" clId="{726986FB-7B98-6849-9EB7-A88503D43351}" dt="2021-12-14T03:34:51.762" v="1466" actId="26606"/>
          <ac:grpSpMkLst>
            <pc:docMk/>
            <pc:sldMk cId="2784573847" sldId="266"/>
            <ac:grpSpMk id="11" creationId="{166BF9EE-F7AC-4FA5-AC7E-001B3A642F75}"/>
          </ac:grpSpMkLst>
        </pc:grpChg>
        <pc:grpChg chg="add">
          <ac:chgData name="n0506527422@outlook.com" userId="7b2d9809fb99a887" providerId="LiveId" clId="{726986FB-7B98-6849-9EB7-A88503D43351}" dt="2021-12-14T03:34:51.762" v="1466" actId="26606"/>
          <ac:grpSpMkLst>
            <pc:docMk/>
            <pc:sldMk cId="2784573847" sldId="266"/>
            <ac:grpSpMk id="25" creationId="{E312DBA5-56D8-42B2-BA94-28168C2A6703}"/>
          </ac:grpSpMkLst>
        </pc:grpChg>
        <pc:picChg chg="add mod">
          <ac:chgData name="n0506527422@outlook.com" userId="7b2d9809fb99a887" providerId="LiveId" clId="{726986FB-7B98-6849-9EB7-A88503D43351}" dt="2021-12-14T03:36:53.481" v="1527" actId="14100"/>
          <ac:picMkLst>
            <pc:docMk/>
            <pc:sldMk cId="2784573847" sldId="266"/>
            <ac:picMk id="6" creationId="{53336DE9-F8C2-5248-B3DE-7FCFA6D78E40}"/>
          </ac:picMkLst>
        </pc:picChg>
      </pc:sldChg>
      <pc:sldChg chg="addSp delSp modSp new mod setBg">
        <pc:chgData name="n0506527422@outlook.com" userId="7b2d9809fb99a887" providerId="LiveId" clId="{726986FB-7B98-6849-9EB7-A88503D43351}" dt="2021-12-14T04:13:16.972" v="1964" actId="207"/>
        <pc:sldMkLst>
          <pc:docMk/>
          <pc:sldMk cId="1954426741" sldId="267"/>
        </pc:sldMkLst>
        <pc:spChg chg="mod">
          <ac:chgData name="n0506527422@outlook.com" userId="7b2d9809fb99a887" providerId="LiveId" clId="{726986FB-7B98-6849-9EB7-A88503D43351}" dt="2021-12-14T04:11:19.608" v="1932" actId="207"/>
          <ac:spMkLst>
            <pc:docMk/>
            <pc:sldMk cId="1954426741" sldId="267"/>
            <ac:spMk id="2" creationId="{23D344F0-8E34-5A42-A901-E3608CA9CF7A}"/>
          </ac:spMkLst>
        </pc:spChg>
        <pc:spChg chg="mod">
          <ac:chgData name="n0506527422@outlook.com" userId="7b2d9809fb99a887" providerId="LiveId" clId="{726986FB-7B98-6849-9EB7-A88503D43351}" dt="2021-12-14T04:13:16.972" v="1964" actId="207"/>
          <ac:spMkLst>
            <pc:docMk/>
            <pc:sldMk cId="1954426741" sldId="267"/>
            <ac:spMk id="3" creationId="{09EA0CCA-EB72-D440-B96B-EE9957B18F6B}"/>
          </ac:spMkLst>
        </pc:spChg>
        <pc:spChg chg="del">
          <ac:chgData name="n0506527422@outlook.com" userId="7b2d9809fb99a887" providerId="LiveId" clId="{726986FB-7B98-6849-9EB7-A88503D43351}" dt="2021-12-14T04:02:27.694" v="1749" actId="931"/>
          <ac:spMkLst>
            <pc:docMk/>
            <pc:sldMk cId="1954426741" sldId="267"/>
            <ac:spMk id="4" creationId="{968AEDCF-DA77-C841-8E17-5A22CA6DAE26}"/>
          </ac:spMkLst>
        </pc:spChg>
        <pc:spChg chg="add">
          <ac:chgData name="n0506527422@outlook.com" userId="7b2d9809fb99a887" providerId="LiveId" clId="{726986FB-7B98-6849-9EB7-A88503D43351}" dt="2021-12-14T04:02:42.213" v="1752" actId="26606"/>
          <ac:spMkLst>
            <pc:docMk/>
            <pc:sldMk cId="1954426741" sldId="267"/>
            <ac:spMk id="39" creationId="{DE91395A-2D18-4AF6-A0AC-AAA7189FED11}"/>
          </ac:spMkLst>
        </pc:spChg>
        <pc:spChg chg="add">
          <ac:chgData name="n0506527422@outlook.com" userId="7b2d9809fb99a887" providerId="LiveId" clId="{726986FB-7B98-6849-9EB7-A88503D43351}" dt="2021-12-14T04:02:42.213" v="1752" actId="26606"/>
          <ac:spMkLst>
            <pc:docMk/>
            <pc:sldMk cId="1954426741" sldId="267"/>
            <ac:spMk id="41" creationId="{A57352BE-A213-4040-BE8E-D4A925AD9DF8}"/>
          </ac:spMkLst>
        </pc:spChg>
        <pc:spChg chg="add">
          <ac:chgData name="n0506527422@outlook.com" userId="7b2d9809fb99a887" providerId="LiveId" clId="{726986FB-7B98-6849-9EB7-A88503D43351}" dt="2021-12-14T04:02:42.213" v="1752" actId="26606"/>
          <ac:spMkLst>
            <pc:docMk/>
            <pc:sldMk cId="1954426741" sldId="267"/>
            <ac:spMk id="43" creationId="{93262980-E907-4930-9E6E-3DC2025CE757}"/>
          </ac:spMkLst>
        </pc:spChg>
        <pc:spChg chg="add">
          <ac:chgData name="n0506527422@outlook.com" userId="7b2d9809fb99a887" providerId="LiveId" clId="{726986FB-7B98-6849-9EB7-A88503D43351}" dt="2021-12-14T04:02:42.213" v="1752" actId="26606"/>
          <ac:spMkLst>
            <pc:docMk/>
            <pc:sldMk cId="1954426741" sldId="267"/>
            <ac:spMk id="45" creationId="{AFD53EBD-B361-45AD-8ABF-9270B20B4AFE}"/>
          </ac:spMkLst>
        </pc:spChg>
        <pc:spChg chg="add">
          <ac:chgData name="n0506527422@outlook.com" userId="7b2d9809fb99a887" providerId="LiveId" clId="{726986FB-7B98-6849-9EB7-A88503D43351}" dt="2021-12-14T04:02:42.213" v="1752" actId="26606"/>
          <ac:spMkLst>
            <pc:docMk/>
            <pc:sldMk cId="1954426741" sldId="267"/>
            <ac:spMk id="47" creationId="{DA1A4CE7-6399-4B37-ACE2-CFC4B4077B51}"/>
          </ac:spMkLst>
        </pc:spChg>
        <pc:grpChg chg="add">
          <ac:chgData name="n0506527422@outlook.com" userId="7b2d9809fb99a887" providerId="LiveId" clId="{726986FB-7B98-6849-9EB7-A88503D43351}" dt="2021-12-14T04:02:42.213" v="1752" actId="26606"/>
          <ac:grpSpMkLst>
            <pc:docMk/>
            <pc:sldMk cId="1954426741" sldId="267"/>
            <ac:grpSpMk id="11" creationId="{7398C59F-5A18-487B-91D6-B955AACF2E50}"/>
          </ac:grpSpMkLst>
        </pc:grpChg>
        <pc:grpChg chg="add">
          <ac:chgData name="n0506527422@outlook.com" userId="7b2d9809fb99a887" providerId="LiveId" clId="{726986FB-7B98-6849-9EB7-A88503D43351}" dt="2021-12-14T04:02:42.213" v="1752" actId="26606"/>
          <ac:grpSpMkLst>
            <pc:docMk/>
            <pc:sldMk cId="1954426741" sldId="267"/>
            <ac:grpSpMk id="25" creationId="{520234FB-542E-4550-9C2F-1B56FD41A1CA}"/>
          </ac:grpSpMkLst>
        </pc:grpChg>
        <pc:picChg chg="add mod">
          <ac:chgData name="n0506527422@outlook.com" userId="7b2d9809fb99a887" providerId="LiveId" clId="{726986FB-7B98-6849-9EB7-A88503D43351}" dt="2021-12-14T04:11:12.783" v="1931" actId="1076"/>
          <ac:picMkLst>
            <pc:docMk/>
            <pc:sldMk cId="1954426741" sldId="267"/>
            <ac:picMk id="6" creationId="{0FECADED-BE97-884B-8828-2E28E7DE401F}"/>
          </ac:picMkLst>
        </pc:picChg>
      </pc:sldChg>
      <pc:sldChg chg="modSp new mod">
        <pc:chgData name="n0506527422@outlook.com" userId="7b2d9809fb99a887" providerId="LiveId" clId="{726986FB-7B98-6849-9EB7-A88503D43351}" dt="2021-12-14T04:18:33.855" v="2087" actId="20577"/>
        <pc:sldMkLst>
          <pc:docMk/>
          <pc:sldMk cId="541445987" sldId="268"/>
        </pc:sldMkLst>
        <pc:spChg chg="mod">
          <ac:chgData name="n0506527422@outlook.com" userId="7b2d9809fb99a887" providerId="LiveId" clId="{726986FB-7B98-6849-9EB7-A88503D43351}" dt="2021-12-14T04:16:52.829" v="2045" actId="255"/>
          <ac:spMkLst>
            <pc:docMk/>
            <pc:sldMk cId="541445987" sldId="268"/>
            <ac:spMk id="2" creationId="{2306DA6B-BC12-814B-8E8C-1D140576699D}"/>
          </ac:spMkLst>
        </pc:spChg>
        <pc:spChg chg="mod">
          <ac:chgData name="n0506527422@outlook.com" userId="7b2d9809fb99a887" providerId="LiveId" clId="{726986FB-7B98-6849-9EB7-A88503D43351}" dt="2021-12-14T04:18:33.855" v="2087" actId="20577"/>
          <ac:spMkLst>
            <pc:docMk/>
            <pc:sldMk cId="541445987" sldId="268"/>
            <ac:spMk id="3" creationId="{E5D8CA0A-6300-A44E-AD9D-003CD4305852}"/>
          </ac:spMkLst>
        </pc:spChg>
      </pc:sldChg>
      <pc:sldChg chg="addSp delSp modSp new mod setBg">
        <pc:chgData name="n0506527422@outlook.com" userId="7b2d9809fb99a887" providerId="LiveId" clId="{726986FB-7B98-6849-9EB7-A88503D43351}" dt="2021-12-14T04:27:08.480" v="2319" actId="113"/>
        <pc:sldMkLst>
          <pc:docMk/>
          <pc:sldMk cId="329239408" sldId="269"/>
        </pc:sldMkLst>
        <pc:spChg chg="mod">
          <ac:chgData name="n0506527422@outlook.com" userId="7b2d9809fb99a887" providerId="LiveId" clId="{726986FB-7B98-6849-9EB7-A88503D43351}" dt="2021-12-14T04:24:46.513" v="2244" actId="27636"/>
          <ac:spMkLst>
            <pc:docMk/>
            <pc:sldMk cId="329239408" sldId="269"/>
            <ac:spMk id="2" creationId="{F42CD5E9-57E2-8C4A-85C8-36DBAFE806EA}"/>
          </ac:spMkLst>
        </pc:spChg>
        <pc:spChg chg="del">
          <ac:chgData name="n0506527422@outlook.com" userId="7b2d9809fb99a887" providerId="LiveId" clId="{726986FB-7B98-6849-9EB7-A88503D43351}" dt="2021-12-14T04:20:22.979" v="2115" actId="931"/>
          <ac:spMkLst>
            <pc:docMk/>
            <pc:sldMk cId="329239408" sldId="269"/>
            <ac:spMk id="3" creationId="{3DFACA27-32CD-E640-9C70-53A95F21E95B}"/>
          </ac:spMkLst>
        </pc:spChg>
        <pc:spChg chg="mod">
          <ac:chgData name="n0506527422@outlook.com" userId="7b2d9809fb99a887" providerId="LiveId" clId="{726986FB-7B98-6849-9EB7-A88503D43351}" dt="2021-12-14T04:27:08.480" v="2319" actId="113"/>
          <ac:spMkLst>
            <pc:docMk/>
            <pc:sldMk cId="329239408" sldId="269"/>
            <ac:spMk id="4" creationId="{0786A8CC-CA6C-D24D-8677-033B7291E3E8}"/>
          </ac:spMkLst>
        </pc:spChg>
        <pc:spChg chg="add">
          <ac:chgData name="n0506527422@outlook.com" userId="7b2d9809fb99a887" providerId="LiveId" clId="{726986FB-7B98-6849-9EB7-A88503D43351}" dt="2021-12-14T04:20:51.756" v="2116" actId="26606"/>
          <ac:spMkLst>
            <pc:docMk/>
            <pc:sldMk cId="329239408" sldId="269"/>
            <ac:spMk id="39" creationId="{1996130F-9AB5-4DE9-8574-3AF891C5C172}"/>
          </ac:spMkLst>
        </pc:spChg>
        <pc:spChg chg="add">
          <ac:chgData name="n0506527422@outlook.com" userId="7b2d9809fb99a887" providerId="LiveId" clId="{726986FB-7B98-6849-9EB7-A88503D43351}" dt="2021-12-14T04:20:51.756" v="2116" actId="26606"/>
          <ac:spMkLst>
            <pc:docMk/>
            <pc:sldMk cId="329239408" sldId="269"/>
            <ac:spMk id="41" creationId="{7326F4E6-9131-42DA-97B2-0BA8D1E258AD}"/>
          </ac:spMkLst>
        </pc:spChg>
        <pc:grpChg chg="add">
          <ac:chgData name="n0506527422@outlook.com" userId="7b2d9809fb99a887" providerId="LiveId" clId="{726986FB-7B98-6849-9EB7-A88503D43351}" dt="2021-12-14T04:20:51.756" v="2116" actId="26606"/>
          <ac:grpSpMkLst>
            <pc:docMk/>
            <pc:sldMk cId="329239408" sldId="269"/>
            <ac:grpSpMk id="11" creationId="{166BF9EE-F7AC-4FA5-AC7E-001B3A642F75}"/>
          </ac:grpSpMkLst>
        </pc:grpChg>
        <pc:grpChg chg="add">
          <ac:chgData name="n0506527422@outlook.com" userId="7b2d9809fb99a887" providerId="LiveId" clId="{726986FB-7B98-6849-9EB7-A88503D43351}" dt="2021-12-14T04:20:51.756" v="2116" actId="26606"/>
          <ac:grpSpMkLst>
            <pc:docMk/>
            <pc:sldMk cId="329239408" sldId="269"/>
            <ac:grpSpMk id="25" creationId="{E312DBA5-56D8-42B2-BA94-28168C2A6703}"/>
          </ac:grpSpMkLst>
        </pc:grpChg>
        <pc:picChg chg="add mod ord">
          <ac:chgData name="n0506527422@outlook.com" userId="7b2d9809fb99a887" providerId="LiveId" clId="{726986FB-7B98-6849-9EB7-A88503D43351}" dt="2021-12-14T04:20:51.756" v="2116" actId="26606"/>
          <ac:picMkLst>
            <pc:docMk/>
            <pc:sldMk cId="329239408" sldId="269"/>
            <ac:picMk id="6" creationId="{6B6FCFC8-87AD-5A46-BD5D-763DDAFFC83C}"/>
          </ac:picMkLst>
        </pc:picChg>
      </pc:sldChg>
      <pc:sldChg chg="addSp delSp modSp new mod setBg">
        <pc:chgData name="n0506527422@outlook.com" userId="7b2d9809fb99a887" providerId="LiveId" clId="{726986FB-7B98-6849-9EB7-A88503D43351}" dt="2021-12-14T04:37:03.557" v="2520" actId="20577"/>
        <pc:sldMkLst>
          <pc:docMk/>
          <pc:sldMk cId="2669437096" sldId="270"/>
        </pc:sldMkLst>
        <pc:spChg chg="mod">
          <ac:chgData name="n0506527422@outlook.com" userId="7b2d9809fb99a887" providerId="LiveId" clId="{726986FB-7B98-6849-9EB7-A88503D43351}" dt="2021-12-14T04:30:04.868" v="2349" actId="207"/>
          <ac:spMkLst>
            <pc:docMk/>
            <pc:sldMk cId="2669437096" sldId="270"/>
            <ac:spMk id="2" creationId="{15FD2EF6-F296-EA4C-9007-E6E70CC1B725}"/>
          </ac:spMkLst>
        </pc:spChg>
        <pc:spChg chg="del">
          <ac:chgData name="n0506527422@outlook.com" userId="7b2d9809fb99a887" providerId="LiveId" clId="{726986FB-7B98-6849-9EB7-A88503D43351}" dt="2021-12-14T04:29:40.014" v="2345" actId="931"/>
          <ac:spMkLst>
            <pc:docMk/>
            <pc:sldMk cId="2669437096" sldId="270"/>
            <ac:spMk id="3" creationId="{BE9859BE-1C3F-324B-81A7-3D309CD373EA}"/>
          </ac:spMkLst>
        </pc:spChg>
        <pc:spChg chg="mod">
          <ac:chgData name="n0506527422@outlook.com" userId="7b2d9809fb99a887" providerId="LiveId" clId="{726986FB-7B98-6849-9EB7-A88503D43351}" dt="2021-12-14T04:37:03.557" v="2520" actId="20577"/>
          <ac:spMkLst>
            <pc:docMk/>
            <pc:sldMk cId="2669437096" sldId="270"/>
            <ac:spMk id="4" creationId="{7F8EA170-DF4B-214E-87D5-F36AE86CAD50}"/>
          </ac:spMkLst>
        </pc:spChg>
        <pc:spChg chg="add">
          <ac:chgData name="n0506527422@outlook.com" userId="7b2d9809fb99a887" providerId="LiveId" clId="{726986FB-7B98-6849-9EB7-A88503D43351}" dt="2021-12-14T04:29:47.598" v="2346" actId="26606"/>
          <ac:spMkLst>
            <pc:docMk/>
            <pc:sldMk cId="2669437096" sldId="270"/>
            <ac:spMk id="39" creationId="{DE91395A-2D18-4AF6-A0AC-AAA7189FED11}"/>
          </ac:spMkLst>
        </pc:spChg>
        <pc:spChg chg="add">
          <ac:chgData name="n0506527422@outlook.com" userId="7b2d9809fb99a887" providerId="LiveId" clId="{726986FB-7B98-6849-9EB7-A88503D43351}" dt="2021-12-14T04:29:47.598" v="2346" actId="26606"/>
          <ac:spMkLst>
            <pc:docMk/>
            <pc:sldMk cId="2669437096" sldId="270"/>
            <ac:spMk id="41" creationId="{A57352BE-A213-4040-BE8E-D4A925AD9DF8}"/>
          </ac:spMkLst>
        </pc:spChg>
        <pc:spChg chg="add">
          <ac:chgData name="n0506527422@outlook.com" userId="7b2d9809fb99a887" providerId="LiveId" clId="{726986FB-7B98-6849-9EB7-A88503D43351}" dt="2021-12-14T04:29:47.598" v="2346" actId="26606"/>
          <ac:spMkLst>
            <pc:docMk/>
            <pc:sldMk cId="2669437096" sldId="270"/>
            <ac:spMk id="43" creationId="{F7E42047-F7E7-4687-BBE0-D4BDC8E77BB1}"/>
          </ac:spMkLst>
        </pc:spChg>
        <pc:spChg chg="add">
          <ac:chgData name="n0506527422@outlook.com" userId="7b2d9809fb99a887" providerId="LiveId" clId="{726986FB-7B98-6849-9EB7-A88503D43351}" dt="2021-12-14T04:29:47.598" v="2346" actId="26606"/>
          <ac:spMkLst>
            <pc:docMk/>
            <pc:sldMk cId="2669437096" sldId="270"/>
            <ac:spMk id="73" creationId="{2C509E7A-337A-4664-BEC2-03F9BCA0A463}"/>
          </ac:spMkLst>
        </pc:spChg>
        <pc:spChg chg="add">
          <ac:chgData name="n0506527422@outlook.com" userId="7b2d9809fb99a887" providerId="LiveId" clId="{726986FB-7B98-6849-9EB7-A88503D43351}" dt="2021-12-14T04:29:47.598" v="2346" actId="26606"/>
          <ac:spMkLst>
            <pc:docMk/>
            <pc:sldMk cId="2669437096" sldId="270"/>
            <ac:spMk id="75" creationId="{D9AB99AB-E300-4B19-97C3-9A12EA3C7BDA}"/>
          </ac:spMkLst>
        </pc:spChg>
        <pc:grpChg chg="add">
          <ac:chgData name="n0506527422@outlook.com" userId="7b2d9809fb99a887" providerId="LiveId" clId="{726986FB-7B98-6849-9EB7-A88503D43351}" dt="2021-12-14T04:29:47.598" v="2346" actId="26606"/>
          <ac:grpSpMkLst>
            <pc:docMk/>
            <pc:sldMk cId="2669437096" sldId="270"/>
            <ac:grpSpMk id="11" creationId="{7398C59F-5A18-487B-91D6-B955AACF2E50}"/>
          </ac:grpSpMkLst>
        </pc:grpChg>
        <pc:grpChg chg="add">
          <ac:chgData name="n0506527422@outlook.com" userId="7b2d9809fb99a887" providerId="LiveId" clId="{726986FB-7B98-6849-9EB7-A88503D43351}" dt="2021-12-14T04:29:47.598" v="2346" actId="26606"/>
          <ac:grpSpMkLst>
            <pc:docMk/>
            <pc:sldMk cId="2669437096" sldId="270"/>
            <ac:grpSpMk id="25" creationId="{520234FB-542E-4550-9C2F-1B56FD41A1CA}"/>
          </ac:grpSpMkLst>
        </pc:grpChg>
        <pc:grpChg chg="add">
          <ac:chgData name="n0506527422@outlook.com" userId="7b2d9809fb99a887" providerId="LiveId" clId="{726986FB-7B98-6849-9EB7-A88503D43351}" dt="2021-12-14T04:29:47.598" v="2346" actId="26606"/>
          <ac:grpSpMkLst>
            <pc:docMk/>
            <pc:sldMk cId="2669437096" sldId="270"/>
            <ac:grpSpMk id="45" creationId="{8D6F839A-C8D9-4FBC-8EFD-9E56D12F4CD0}"/>
          </ac:grpSpMkLst>
        </pc:grpChg>
        <pc:grpChg chg="add">
          <ac:chgData name="n0506527422@outlook.com" userId="7b2d9809fb99a887" providerId="LiveId" clId="{726986FB-7B98-6849-9EB7-A88503D43351}" dt="2021-12-14T04:29:47.598" v="2346" actId="26606"/>
          <ac:grpSpMkLst>
            <pc:docMk/>
            <pc:sldMk cId="2669437096" sldId="270"/>
            <ac:grpSpMk id="59" creationId="{70EDA856-A216-4EEC-9AB6-A59FFC703612}"/>
          </ac:grpSpMkLst>
        </pc:grpChg>
        <pc:picChg chg="add mod">
          <ac:chgData name="n0506527422@outlook.com" userId="7b2d9809fb99a887" providerId="LiveId" clId="{726986FB-7B98-6849-9EB7-A88503D43351}" dt="2021-12-14T04:29:54.675" v="2348" actId="962"/>
          <ac:picMkLst>
            <pc:docMk/>
            <pc:sldMk cId="2669437096" sldId="270"/>
            <ac:picMk id="6" creationId="{640077A6-F72B-184D-B524-84B4477D7918}"/>
          </ac:picMkLst>
        </pc:picChg>
      </pc:sldChg>
      <pc:sldChg chg="addSp delSp modSp new mod ord setBg">
        <pc:chgData name="n0506527422@outlook.com" userId="7b2d9809fb99a887" providerId="LiveId" clId="{726986FB-7B98-6849-9EB7-A88503D43351}" dt="2021-12-14T04:47:18.814" v="2817" actId="20578"/>
        <pc:sldMkLst>
          <pc:docMk/>
          <pc:sldMk cId="92171328" sldId="271"/>
        </pc:sldMkLst>
        <pc:spChg chg="mod">
          <ac:chgData name="n0506527422@outlook.com" userId="7b2d9809fb99a887" providerId="LiveId" clId="{726986FB-7B98-6849-9EB7-A88503D43351}" dt="2021-12-14T04:41:12.446" v="2624" actId="20577"/>
          <ac:spMkLst>
            <pc:docMk/>
            <pc:sldMk cId="92171328" sldId="271"/>
            <ac:spMk id="2" creationId="{41832308-88F6-D541-B0E8-6575938EFF3C}"/>
          </ac:spMkLst>
        </pc:spChg>
        <pc:spChg chg="del">
          <ac:chgData name="n0506527422@outlook.com" userId="7b2d9809fb99a887" providerId="LiveId" clId="{726986FB-7B98-6849-9EB7-A88503D43351}" dt="2021-12-14T04:39:13.109" v="2557" actId="931"/>
          <ac:spMkLst>
            <pc:docMk/>
            <pc:sldMk cId="92171328" sldId="271"/>
            <ac:spMk id="3" creationId="{FF52D107-337F-F842-99EA-25682D9F7B35}"/>
          </ac:spMkLst>
        </pc:spChg>
        <pc:spChg chg="mod">
          <ac:chgData name="n0506527422@outlook.com" userId="7b2d9809fb99a887" providerId="LiveId" clId="{726986FB-7B98-6849-9EB7-A88503D43351}" dt="2021-12-14T04:46:13.148" v="2815" actId="20577"/>
          <ac:spMkLst>
            <pc:docMk/>
            <pc:sldMk cId="92171328" sldId="271"/>
            <ac:spMk id="4" creationId="{7B3DCDE7-2C1B-3642-9A7F-8812CC676C81}"/>
          </ac:spMkLst>
        </pc:spChg>
        <pc:spChg chg="add del">
          <ac:chgData name="n0506527422@outlook.com" userId="7b2d9809fb99a887" providerId="LiveId" clId="{726986FB-7B98-6849-9EB7-A88503D43351}" dt="2021-12-14T04:39:32.926" v="2561" actId="26606"/>
          <ac:spMkLst>
            <pc:docMk/>
            <pc:sldMk cId="92171328" sldId="271"/>
            <ac:spMk id="39" creationId="{1996130F-9AB5-4DE9-8574-3AF891C5C172}"/>
          </ac:spMkLst>
        </pc:spChg>
        <pc:spChg chg="add del">
          <ac:chgData name="n0506527422@outlook.com" userId="7b2d9809fb99a887" providerId="LiveId" clId="{726986FB-7B98-6849-9EB7-A88503D43351}" dt="2021-12-14T04:39:32.926" v="2561" actId="26606"/>
          <ac:spMkLst>
            <pc:docMk/>
            <pc:sldMk cId="92171328" sldId="271"/>
            <ac:spMk id="41" creationId="{7326F4E6-9131-42DA-97B2-0BA8D1E258AD}"/>
          </ac:spMkLst>
        </pc:spChg>
        <pc:spChg chg="add">
          <ac:chgData name="n0506527422@outlook.com" userId="7b2d9809fb99a887" providerId="LiveId" clId="{726986FB-7B98-6849-9EB7-A88503D43351}" dt="2021-12-14T04:39:32.950" v="2562" actId="26606"/>
          <ac:spMkLst>
            <pc:docMk/>
            <pc:sldMk cId="92171328" sldId="271"/>
            <ac:spMk id="43" creationId="{E491B121-12B5-4977-A064-636AB0B9B0BD}"/>
          </ac:spMkLst>
        </pc:spChg>
        <pc:spChg chg="add">
          <ac:chgData name="n0506527422@outlook.com" userId="7b2d9809fb99a887" providerId="LiveId" clId="{726986FB-7B98-6849-9EB7-A88503D43351}" dt="2021-12-14T04:39:32.950" v="2562" actId="26606"/>
          <ac:spMkLst>
            <pc:docMk/>
            <pc:sldMk cId="92171328" sldId="271"/>
            <ac:spMk id="45" creationId="{2ED05F70-AB3E-4472-B26B-EFE6A5A59BC8}"/>
          </ac:spMkLst>
        </pc:spChg>
        <pc:spChg chg="add">
          <ac:chgData name="n0506527422@outlook.com" userId="7b2d9809fb99a887" providerId="LiveId" clId="{726986FB-7B98-6849-9EB7-A88503D43351}" dt="2021-12-14T04:39:32.950" v="2562" actId="26606"/>
          <ac:spMkLst>
            <pc:docMk/>
            <pc:sldMk cId="92171328" sldId="271"/>
            <ac:spMk id="47" creationId="{21F6BE39-9E37-45F0-B10C-92305CFB7C77}"/>
          </ac:spMkLst>
        </pc:spChg>
        <pc:spChg chg="add">
          <ac:chgData name="n0506527422@outlook.com" userId="7b2d9809fb99a887" providerId="LiveId" clId="{726986FB-7B98-6849-9EB7-A88503D43351}" dt="2021-12-14T04:39:32.950" v="2562" actId="26606"/>
          <ac:spMkLst>
            <pc:docMk/>
            <pc:sldMk cId="92171328" sldId="271"/>
            <ac:spMk id="48" creationId="{1996130F-9AB5-4DE9-8574-3AF891C5C172}"/>
          </ac:spMkLst>
        </pc:spChg>
        <pc:spChg chg="add">
          <ac:chgData name="n0506527422@outlook.com" userId="7b2d9809fb99a887" providerId="LiveId" clId="{726986FB-7B98-6849-9EB7-A88503D43351}" dt="2021-12-14T04:39:32.950" v="2562" actId="26606"/>
          <ac:spMkLst>
            <pc:docMk/>
            <pc:sldMk cId="92171328" sldId="271"/>
            <ac:spMk id="49" creationId="{7326F4E6-9131-42DA-97B2-0BA8D1E258AD}"/>
          </ac:spMkLst>
        </pc:spChg>
        <pc:grpChg chg="add del">
          <ac:chgData name="n0506527422@outlook.com" userId="7b2d9809fb99a887" providerId="LiveId" clId="{726986FB-7B98-6849-9EB7-A88503D43351}" dt="2021-12-14T04:39:32.926" v="2561" actId="26606"/>
          <ac:grpSpMkLst>
            <pc:docMk/>
            <pc:sldMk cId="92171328" sldId="271"/>
            <ac:grpSpMk id="11" creationId="{166BF9EE-F7AC-4FA5-AC7E-001B3A642F75}"/>
          </ac:grpSpMkLst>
        </pc:grpChg>
        <pc:grpChg chg="add del">
          <ac:chgData name="n0506527422@outlook.com" userId="7b2d9809fb99a887" providerId="LiveId" clId="{726986FB-7B98-6849-9EB7-A88503D43351}" dt="2021-12-14T04:39:32.926" v="2561" actId="26606"/>
          <ac:grpSpMkLst>
            <pc:docMk/>
            <pc:sldMk cId="92171328" sldId="271"/>
            <ac:grpSpMk id="25" creationId="{E312DBA5-56D8-42B2-BA94-28168C2A6703}"/>
          </ac:grpSpMkLst>
        </pc:grpChg>
        <pc:grpChg chg="add">
          <ac:chgData name="n0506527422@outlook.com" userId="7b2d9809fb99a887" providerId="LiveId" clId="{726986FB-7B98-6849-9EB7-A88503D43351}" dt="2021-12-14T04:39:32.950" v="2562" actId="26606"/>
          <ac:grpSpMkLst>
            <pc:docMk/>
            <pc:sldMk cId="92171328" sldId="271"/>
            <ac:grpSpMk id="44" creationId="{166BF9EE-F7AC-4FA5-AC7E-001B3A642F75}"/>
          </ac:grpSpMkLst>
        </pc:grpChg>
        <pc:grpChg chg="add">
          <ac:chgData name="n0506527422@outlook.com" userId="7b2d9809fb99a887" providerId="LiveId" clId="{726986FB-7B98-6849-9EB7-A88503D43351}" dt="2021-12-14T04:39:32.950" v="2562" actId="26606"/>
          <ac:grpSpMkLst>
            <pc:docMk/>
            <pc:sldMk cId="92171328" sldId="271"/>
            <ac:grpSpMk id="46" creationId="{E312DBA5-56D8-42B2-BA94-28168C2A6703}"/>
          </ac:grpSpMkLst>
        </pc:grpChg>
        <pc:picChg chg="add mod ord">
          <ac:chgData name="n0506527422@outlook.com" userId="7b2d9809fb99a887" providerId="LiveId" clId="{726986FB-7B98-6849-9EB7-A88503D43351}" dt="2021-12-14T04:43:34.676" v="2711" actId="1076"/>
          <ac:picMkLst>
            <pc:docMk/>
            <pc:sldMk cId="92171328" sldId="271"/>
            <ac:picMk id="6" creationId="{9CBA519B-CEE7-3941-A64C-C22A79CE3DA0}"/>
          </ac:picMkLst>
        </pc:picChg>
      </pc:sldChg>
      <pc:sldChg chg="modSp add mod">
        <pc:chgData name="n0506527422@outlook.com" userId="7b2d9809fb99a887" providerId="LiveId" clId="{726986FB-7B98-6849-9EB7-A88503D43351}" dt="2021-12-14T04:50:14.799" v="2864" actId="5793"/>
        <pc:sldMkLst>
          <pc:docMk/>
          <pc:sldMk cId="150833141" sldId="272"/>
        </pc:sldMkLst>
        <pc:spChg chg="mod">
          <ac:chgData name="n0506527422@outlook.com" userId="7b2d9809fb99a887" providerId="LiveId" clId="{726986FB-7B98-6849-9EB7-A88503D43351}" dt="2021-12-14T04:48:06.453" v="2820" actId="14100"/>
          <ac:spMkLst>
            <pc:docMk/>
            <pc:sldMk cId="150833141" sldId="272"/>
            <ac:spMk id="2" creationId="{15FD2EF6-F296-EA4C-9007-E6E70CC1B725}"/>
          </ac:spMkLst>
        </pc:spChg>
        <pc:spChg chg="mod">
          <ac:chgData name="n0506527422@outlook.com" userId="7b2d9809fb99a887" providerId="LiveId" clId="{726986FB-7B98-6849-9EB7-A88503D43351}" dt="2021-12-14T04:50:14.799" v="2864" actId="5793"/>
          <ac:spMkLst>
            <pc:docMk/>
            <pc:sldMk cId="150833141" sldId="272"/>
            <ac:spMk id="4" creationId="{7F8EA170-DF4B-214E-87D5-F36AE86CAD50}"/>
          </ac:spMkLst>
        </pc:spChg>
      </pc:sldChg>
      <pc:sldChg chg="addSp delSp modSp new mod setBg">
        <pc:chgData name="n0506527422@outlook.com" userId="7b2d9809fb99a887" providerId="LiveId" clId="{726986FB-7B98-6849-9EB7-A88503D43351}" dt="2021-12-14T05:02:03.584" v="3104" actId="113"/>
        <pc:sldMkLst>
          <pc:docMk/>
          <pc:sldMk cId="183224463" sldId="273"/>
        </pc:sldMkLst>
        <pc:spChg chg="mod">
          <ac:chgData name="n0506527422@outlook.com" userId="7b2d9809fb99a887" providerId="LiveId" clId="{726986FB-7B98-6849-9EB7-A88503D43351}" dt="2021-12-14T05:01:45.952" v="3102" actId="113"/>
          <ac:spMkLst>
            <pc:docMk/>
            <pc:sldMk cId="183224463" sldId="273"/>
            <ac:spMk id="2" creationId="{DCEA1D61-B704-6747-AA22-D4558CC82EB3}"/>
          </ac:spMkLst>
        </pc:spChg>
        <pc:spChg chg="mod">
          <ac:chgData name="n0506527422@outlook.com" userId="7b2d9809fb99a887" providerId="LiveId" clId="{726986FB-7B98-6849-9EB7-A88503D43351}" dt="2021-12-14T05:02:03.584" v="3104" actId="113"/>
          <ac:spMkLst>
            <pc:docMk/>
            <pc:sldMk cId="183224463" sldId="273"/>
            <ac:spMk id="3" creationId="{4AA673BA-D955-2047-ADB2-E3DBE131A0E9}"/>
          </ac:spMkLst>
        </pc:spChg>
        <pc:spChg chg="del">
          <ac:chgData name="n0506527422@outlook.com" userId="7b2d9809fb99a887" providerId="LiveId" clId="{726986FB-7B98-6849-9EB7-A88503D43351}" dt="2021-12-14T04:51:59.635" v="2893" actId="931"/>
          <ac:spMkLst>
            <pc:docMk/>
            <pc:sldMk cId="183224463" sldId="273"/>
            <ac:spMk id="4" creationId="{DCE5A994-CEFA-D649-8B55-321E88E09642}"/>
          </ac:spMkLst>
        </pc:spChg>
        <pc:spChg chg="add">
          <ac:chgData name="n0506527422@outlook.com" userId="7b2d9809fb99a887" providerId="LiveId" clId="{726986FB-7B98-6849-9EB7-A88503D43351}" dt="2021-12-14T04:52:18.455" v="2894" actId="26606"/>
          <ac:spMkLst>
            <pc:docMk/>
            <pc:sldMk cId="183224463" sldId="273"/>
            <ac:spMk id="39" creationId="{DE91395A-2D18-4AF6-A0AC-AAA7189FED11}"/>
          </ac:spMkLst>
        </pc:spChg>
        <pc:spChg chg="add">
          <ac:chgData name="n0506527422@outlook.com" userId="7b2d9809fb99a887" providerId="LiveId" clId="{726986FB-7B98-6849-9EB7-A88503D43351}" dt="2021-12-14T04:52:18.455" v="2894" actId="26606"/>
          <ac:spMkLst>
            <pc:docMk/>
            <pc:sldMk cId="183224463" sldId="273"/>
            <ac:spMk id="41" creationId="{A57352BE-A213-4040-BE8E-D4A925AD9DF8}"/>
          </ac:spMkLst>
        </pc:spChg>
        <pc:grpChg chg="add">
          <ac:chgData name="n0506527422@outlook.com" userId="7b2d9809fb99a887" providerId="LiveId" clId="{726986FB-7B98-6849-9EB7-A88503D43351}" dt="2021-12-14T04:52:18.455" v="2894" actId="26606"/>
          <ac:grpSpMkLst>
            <pc:docMk/>
            <pc:sldMk cId="183224463" sldId="273"/>
            <ac:grpSpMk id="11" creationId="{7398C59F-5A18-487B-91D6-B955AACF2E50}"/>
          </ac:grpSpMkLst>
        </pc:grpChg>
        <pc:grpChg chg="add">
          <ac:chgData name="n0506527422@outlook.com" userId="7b2d9809fb99a887" providerId="LiveId" clId="{726986FB-7B98-6849-9EB7-A88503D43351}" dt="2021-12-14T04:52:18.455" v="2894" actId="26606"/>
          <ac:grpSpMkLst>
            <pc:docMk/>
            <pc:sldMk cId="183224463" sldId="273"/>
            <ac:grpSpMk id="25" creationId="{520234FB-542E-4550-9C2F-1B56FD41A1CA}"/>
          </ac:grpSpMkLst>
        </pc:grpChg>
        <pc:picChg chg="add mod">
          <ac:chgData name="n0506527422@outlook.com" userId="7b2d9809fb99a887" providerId="LiveId" clId="{726986FB-7B98-6849-9EB7-A88503D43351}" dt="2021-12-14T04:52:18.455" v="2894" actId="26606"/>
          <ac:picMkLst>
            <pc:docMk/>
            <pc:sldMk cId="183224463" sldId="273"/>
            <ac:picMk id="6" creationId="{DA97BD36-B1C4-344E-8137-9D8DEA2251D0}"/>
          </ac:picMkLst>
        </pc:picChg>
      </pc:sldChg>
      <pc:sldChg chg="new del">
        <pc:chgData name="n0506527422@outlook.com" userId="7b2d9809fb99a887" providerId="LiveId" clId="{726986FB-7B98-6849-9EB7-A88503D43351}" dt="2021-12-14T05:34:02.555" v="3448" actId="2696"/>
        <pc:sldMkLst>
          <pc:docMk/>
          <pc:sldMk cId="2151052497" sldId="274"/>
        </pc:sldMkLst>
      </pc:sldChg>
      <pc:sldChg chg="addSp delSp modSp new mod">
        <pc:chgData name="n0506527422@outlook.com" userId="7b2d9809fb99a887" providerId="LiveId" clId="{726986FB-7B98-6849-9EB7-A88503D43351}" dt="2021-12-14T05:53:58.997" v="3554" actId="255"/>
        <pc:sldMkLst>
          <pc:docMk/>
          <pc:sldMk cId="3616643148" sldId="275"/>
        </pc:sldMkLst>
        <pc:spChg chg="del">
          <ac:chgData name="n0506527422@outlook.com" userId="7b2d9809fb99a887" providerId="LiveId" clId="{726986FB-7B98-6849-9EB7-A88503D43351}" dt="2021-12-14T05:07:32.380" v="3110" actId="478"/>
          <ac:spMkLst>
            <pc:docMk/>
            <pc:sldMk cId="3616643148" sldId="275"/>
            <ac:spMk id="2" creationId="{815ED841-039D-A148-ADF6-A7449003067C}"/>
          </ac:spMkLst>
        </pc:spChg>
        <pc:spChg chg="del">
          <ac:chgData name="n0506527422@outlook.com" userId="7b2d9809fb99a887" providerId="LiveId" clId="{726986FB-7B98-6849-9EB7-A88503D43351}" dt="2021-12-14T05:07:19.218" v="3107" actId="931"/>
          <ac:spMkLst>
            <pc:docMk/>
            <pc:sldMk cId="3616643148" sldId="275"/>
            <ac:spMk id="3" creationId="{3601F17A-9716-E446-BD6E-DFE9F6913114}"/>
          </ac:spMkLst>
        </pc:spChg>
        <pc:spChg chg="add mod">
          <ac:chgData name="n0506527422@outlook.com" userId="7b2d9809fb99a887" providerId="LiveId" clId="{726986FB-7B98-6849-9EB7-A88503D43351}" dt="2021-12-14T05:23:52.816" v="3366" actId="14100"/>
          <ac:spMkLst>
            <pc:docMk/>
            <pc:sldMk cId="3616643148" sldId="275"/>
            <ac:spMk id="6" creationId="{F31DE88C-61AB-7A48-BB7C-B04B86BFBB24}"/>
          </ac:spMkLst>
        </pc:spChg>
        <pc:spChg chg="add del mod">
          <ac:chgData name="n0506527422@outlook.com" userId="7b2d9809fb99a887" providerId="LiveId" clId="{726986FB-7B98-6849-9EB7-A88503D43351}" dt="2021-12-14T05:10:30.571" v="3138"/>
          <ac:spMkLst>
            <pc:docMk/>
            <pc:sldMk cId="3616643148" sldId="275"/>
            <ac:spMk id="7" creationId="{2FB00D04-3747-9442-9043-D59CF41092F6}"/>
          </ac:spMkLst>
        </pc:spChg>
        <pc:spChg chg="add mod">
          <ac:chgData name="n0506527422@outlook.com" userId="7b2d9809fb99a887" providerId="LiveId" clId="{726986FB-7B98-6849-9EB7-A88503D43351}" dt="2021-12-14T05:12:59.465" v="3167" actId="1076"/>
          <ac:spMkLst>
            <pc:docMk/>
            <pc:sldMk cId="3616643148" sldId="275"/>
            <ac:spMk id="8" creationId="{58C2AA29-C35D-2546-A1E4-B1581B599E38}"/>
          </ac:spMkLst>
        </pc:spChg>
        <pc:spChg chg="add mod">
          <ac:chgData name="n0506527422@outlook.com" userId="7b2d9809fb99a887" providerId="LiveId" clId="{726986FB-7B98-6849-9EB7-A88503D43351}" dt="2021-12-14T05:53:58.997" v="3554" actId="255"/>
          <ac:spMkLst>
            <pc:docMk/>
            <pc:sldMk cId="3616643148" sldId="275"/>
            <ac:spMk id="9" creationId="{23C9000D-DA80-1846-A270-4A8EDF4D39EE}"/>
          </ac:spMkLst>
        </pc:spChg>
        <pc:spChg chg="add mod">
          <ac:chgData name="n0506527422@outlook.com" userId="7b2d9809fb99a887" providerId="LiveId" clId="{726986FB-7B98-6849-9EB7-A88503D43351}" dt="2021-12-14T05:53:48.202" v="3553" actId="1076"/>
          <ac:spMkLst>
            <pc:docMk/>
            <pc:sldMk cId="3616643148" sldId="275"/>
            <ac:spMk id="10" creationId="{50325B27-5C03-024C-9394-A52C1D431DFF}"/>
          </ac:spMkLst>
        </pc:spChg>
        <pc:spChg chg="add mod">
          <ac:chgData name="n0506527422@outlook.com" userId="7b2d9809fb99a887" providerId="LiveId" clId="{726986FB-7B98-6849-9EB7-A88503D43351}" dt="2021-12-14T05:23:21.312" v="3354" actId="20577"/>
          <ac:spMkLst>
            <pc:docMk/>
            <pc:sldMk cId="3616643148" sldId="275"/>
            <ac:spMk id="11" creationId="{43256528-4783-EE42-A412-09D197B82CD4}"/>
          </ac:spMkLst>
        </pc:spChg>
        <pc:picChg chg="add mod">
          <ac:chgData name="n0506527422@outlook.com" userId="7b2d9809fb99a887" providerId="LiveId" clId="{726986FB-7B98-6849-9EB7-A88503D43351}" dt="2021-12-14T05:14:55.164" v="3222" actId="1076"/>
          <ac:picMkLst>
            <pc:docMk/>
            <pc:sldMk cId="3616643148" sldId="275"/>
            <ac:picMk id="5" creationId="{B57B9BC4-ADF2-4F4D-82B3-D0E0B46B4BA6}"/>
          </ac:picMkLst>
        </pc:picChg>
      </pc:sldChg>
      <pc:sldChg chg="addSp delSp modSp new mod setBg">
        <pc:chgData name="n0506527422@outlook.com" userId="7b2d9809fb99a887" providerId="LiveId" clId="{726986FB-7B98-6849-9EB7-A88503D43351}" dt="2021-12-14T06:06:04.182" v="3950" actId="1036"/>
        <pc:sldMkLst>
          <pc:docMk/>
          <pc:sldMk cId="65909329" sldId="276"/>
        </pc:sldMkLst>
        <pc:spChg chg="mod ord">
          <ac:chgData name="n0506527422@outlook.com" userId="7b2d9809fb99a887" providerId="LiveId" clId="{726986FB-7B98-6849-9EB7-A88503D43351}" dt="2021-12-14T05:28:05.285" v="3385" actId="113"/>
          <ac:spMkLst>
            <pc:docMk/>
            <pc:sldMk cId="65909329" sldId="276"/>
            <ac:spMk id="2" creationId="{9B6E3B22-1ED5-D148-93DB-B1B8C259EC4B}"/>
          </ac:spMkLst>
        </pc:spChg>
        <pc:spChg chg="del">
          <ac:chgData name="n0506527422@outlook.com" userId="7b2d9809fb99a887" providerId="LiveId" clId="{726986FB-7B98-6849-9EB7-A88503D43351}" dt="2021-12-14T05:26:30.577" v="3368" actId="931"/>
          <ac:spMkLst>
            <pc:docMk/>
            <pc:sldMk cId="65909329" sldId="276"/>
            <ac:spMk id="3" creationId="{8F6195F1-51D9-994C-B2A7-633C32E27AFE}"/>
          </ac:spMkLst>
        </pc:spChg>
        <pc:spChg chg="add mod">
          <ac:chgData name="n0506527422@outlook.com" userId="7b2d9809fb99a887" providerId="LiveId" clId="{726986FB-7B98-6849-9EB7-A88503D43351}" dt="2021-12-14T06:06:04.182" v="3950" actId="1036"/>
          <ac:spMkLst>
            <pc:docMk/>
            <pc:sldMk cId="65909329" sldId="276"/>
            <ac:spMk id="6" creationId="{BCFD1277-FCCB-3E44-B39D-17784F9FEFDF}"/>
          </ac:spMkLst>
        </pc:spChg>
        <pc:spChg chg="add del">
          <ac:chgData name="n0506527422@outlook.com" userId="7b2d9809fb99a887" providerId="LiveId" clId="{726986FB-7B98-6849-9EB7-A88503D43351}" dt="2021-12-14T05:27:36.094" v="3370" actId="26606"/>
          <ac:spMkLst>
            <pc:docMk/>
            <pc:sldMk cId="65909329" sldId="276"/>
            <ac:spMk id="9" creationId="{E53A23ED-7CA3-4C67-85F0-42BC8C1F05BD}"/>
          </ac:spMkLst>
        </pc:spChg>
        <pc:spChg chg="add del">
          <ac:chgData name="n0506527422@outlook.com" userId="7b2d9809fb99a887" providerId="LiveId" clId="{726986FB-7B98-6849-9EB7-A88503D43351}" dt="2021-12-14T05:27:36.094" v="3370" actId="26606"/>
          <ac:spMkLst>
            <pc:docMk/>
            <pc:sldMk cId="65909329" sldId="276"/>
            <ac:spMk id="12" creationId="{B2EC7880-C5D9-40A8-A6B0-3198AD07AD1B}"/>
          </ac:spMkLst>
        </pc:spChg>
        <pc:spChg chg="add del">
          <ac:chgData name="n0506527422@outlook.com" userId="7b2d9809fb99a887" providerId="LiveId" clId="{726986FB-7B98-6849-9EB7-A88503D43351}" dt="2021-12-14T05:27:36.094" v="3370" actId="26606"/>
          <ac:spMkLst>
            <pc:docMk/>
            <pc:sldMk cId="65909329" sldId="276"/>
            <ac:spMk id="14" creationId="{94543A62-A2AB-454A-878E-D3D9190D5FC7}"/>
          </ac:spMkLst>
        </pc:spChg>
        <pc:spChg chg="add mod">
          <ac:chgData name="n0506527422@outlook.com" userId="7b2d9809fb99a887" providerId="LiveId" clId="{726986FB-7B98-6849-9EB7-A88503D43351}" dt="2021-12-14T05:32:10.284" v="3444" actId="1076"/>
          <ac:spMkLst>
            <pc:docMk/>
            <pc:sldMk cId="65909329" sldId="276"/>
            <ac:spMk id="15" creationId="{E68EE27D-E42D-BD40-83AB-17716A59D542}"/>
          </ac:spMkLst>
        </pc:spChg>
        <pc:spChg chg="add del">
          <ac:chgData name="n0506527422@outlook.com" userId="7b2d9809fb99a887" providerId="LiveId" clId="{726986FB-7B98-6849-9EB7-A88503D43351}" dt="2021-12-14T05:27:36.094" v="3370" actId="26606"/>
          <ac:spMkLst>
            <pc:docMk/>
            <pc:sldMk cId="65909329" sldId="276"/>
            <ac:spMk id="16" creationId="{50553464-41F1-4160-9D02-7C5EC7013BDA}"/>
          </ac:spMkLst>
        </pc:spChg>
        <pc:spChg chg="add">
          <ac:chgData name="n0506527422@outlook.com" userId="7b2d9809fb99a887" providerId="LiveId" clId="{726986FB-7B98-6849-9EB7-A88503D43351}" dt="2021-12-14T05:27:36.105" v="3371" actId="26606"/>
          <ac:spMkLst>
            <pc:docMk/>
            <pc:sldMk cId="65909329" sldId="276"/>
            <ac:spMk id="18" creationId="{2B258D2B-6AC3-4B3A-A87C-FD7E6517826E}"/>
          </ac:spMkLst>
        </pc:spChg>
        <pc:spChg chg="add">
          <ac:chgData name="n0506527422@outlook.com" userId="7b2d9809fb99a887" providerId="LiveId" clId="{726986FB-7B98-6849-9EB7-A88503D43351}" dt="2021-12-14T05:27:36.105" v="3371" actId="26606"/>
          <ac:spMkLst>
            <pc:docMk/>
            <pc:sldMk cId="65909329" sldId="276"/>
            <ac:spMk id="19" creationId="{8D55DD8B-9BF9-4B91-A22D-2D3F2AEFF189}"/>
          </ac:spMkLst>
        </pc:spChg>
        <pc:spChg chg="add del">
          <ac:chgData name="n0506527422@outlook.com" userId="7b2d9809fb99a887" providerId="LiveId" clId="{726986FB-7B98-6849-9EB7-A88503D43351}" dt="2021-12-14T05:32:53.845" v="3445" actId="478"/>
          <ac:spMkLst>
            <pc:docMk/>
            <pc:sldMk cId="65909329" sldId="276"/>
            <ac:spMk id="20" creationId="{744FC897-A392-4284-BFA2-5E7F475DB958}"/>
          </ac:spMkLst>
        </pc:spChg>
        <pc:picChg chg="add mod">
          <ac:chgData name="n0506527422@outlook.com" userId="7b2d9809fb99a887" providerId="LiveId" clId="{726986FB-7B98-6849-9EB7-A88503D43351}" dt="2021-12-14T05:33:11.134" v="3446" actId="14100"/>
          <ac:picMkLst>
            <pc:docMk/>
            <pc:sldMk cId="65909329" sldId="276"/>
            <ac:picMk id="5" creationId="{3FE8656A-575B-FD4B-A1AF-149297D649DD}"/>
          </ac:picMkLst>
        </pc:picChg>
      </pc:sldChg>
      <pc:sldChg chg="addSp delSp modSp new mod setBg">
        <pc:chgData name="n0506527422@outlook.com" userId="7b2d9809fb99a887" providerId="LiveId" clId="{726986FB-7B98-6849-9EB7-A88503D43351}" dt="2021-12-14T05:39:33.099" v="3521" actId="20577"/>
        <pc:sldMkLst>
          <pc:docMk/>
          <pc:sldMk cId="2422247225" sldId="277"/>
        </pc:sldMkLst>
        <pc:spChg chg="mod">
          <ac:chgData name="n0506527422@outlook.com" userId="7b2d9809fb99a887" providerId="LiveId" clId="{726986FB-7B98-6849-9EB7-A88503D43351}" dt="2021-12-14T05:39:24.956" v="3515" actId="20577"/>
          <ac:spMkLst>
            <pc:docMk/>
            <pc:sldMk cId="2422247225" sldId="277"/>
            <ac:spMk id="2" creationId="{F5575570-AC95-A849-874A-5320BE685BF7}"/>
          </ac:spMkLst>
        </pc:spChg>
        <pc:spChg chg="del">
          <ac:chgData name="n0506527422@outlook.com" userId="7b2d9809fb99a887" providerId="LiveId" clId="{726986FB-7B98-6849-9EB7-A88503D43351}" dt="2021-12-14T05:37:02.616" v="3471" actId="931"/>
          <ac:spMkLst>
            <pc:docMk/>
            <pc:sldMk cId="2422247225" sldId="277"/>
            <ac:spMk id="3" creationId="{B2B3321E-64B0-134F-A9EF-B7116EAD5545}"/>
          </ac:spMkLst>
        </pc:spChg>
        <pc:spChg chg="add mod">
          <ac:chgData name="n0506527422@outlook.com" userId="7b2d9809fb99a887" providerId="LiveId" clId="{726986FB-7B98-6849-9EB7-A88503D43351}" dt="2021-12-14T05:39:33.099" v="3521" actId="20577"/>
          <ac:spMkLst>
            <pc:docMk/>
            <pc:sldMk cId="2422247225" sldId="277"/>
            <ac:spMk id="9" creationId="{F14653B2-FCA2-46E2-8261-8FD63E839020}"/>
          </ac:spMkLst>
        </pc:spChg>
        <pc:spChg chg="add">
          <ac:chgData name="n0506527422@outlook.com" userId="7b2d9809fb99a887" providerId="LiveId" clId="{726986FB-7B98-6849-9EB7-A88503D43351}" dt="2021-12-14T05:37:07.841" v="3472" actId="26606"/>
          <ac:spMkLst>
            <pc:docMk/>
            <pc:sldMk cId="2422247225" sldId="277"/>
            <ac:spMk id="12" creationId="{763516C8-F227-4B77-9AA7-61B9A0B78253}"/>
          </ac:spMkLst>
        </pc:spChg>
        <pc:spChg chg="add">
          <ac:chgData name="n0506527422@outlook.com" userId="7b2d9809fb99a887" providerId="LiveId" clId="{726986FB-7B98-6849-9EB7-A88503D43351}" dt="2021-12-14T05:37:07.841" v="3472" actId="26606"/>
          <ac:spMkLst>
            <pc:docMk/>
            <pc:sldMk cId="2422247225" sldId="277"/>
            <ac:spMk id="14" creationId="{D91B420C-C4C8-44DF-96B2-FBD1014646FE}"/>
          </ac:spMkLst>
        </pc:spChg>
        <pc:spChg chg="add">
          <ac:chgData name="n0506527422@outlook.com" userId="7b2d9809fb99a887" providerId="LiveId" clId="{726986FB-7B98-6849-9EB7-A88503D43351}" dt="2021-12-14T05:37:07.841" v="3472" actId="26606"/>
          <ac:spMkLst>
            <pc:docMk/>
            <pc:sldMk cId="2422247225" sldId="277"/>
            <ac:spMk id="16" creationId="{070928B1-3E69-44AC-A1EE-B4E4270A7A51}"/>
          </ac:spMkLst>
        </pc:spChg>
        <pc:picChg chg="add mod">
          <ac:chgData name="n0506527422@outlook.com" userId="7b2d9809fb99a887" providerId="LiveId" clId="{726986FB-7B98-6849-9EB7-A88503D43351}" dt="2021-12-14T05:37:07.841" v="3472" actId="26606"/>
          <ac:picMkLst>
            <pc:docMk/>
            <pc:sldMk cId="2422247225" sldId="277"/>
            <ac:picMk id="5" creationId="{5C47F5BF-83B4-544F-AEA0-3B6F2902918E}"/>
          </ac:picMkLst>
        </pc:picChg>
      </pc:sldChg>
      <pc:sldChg chg="modSp new del mod">
        <pc:chgData name="n0506527422@outlook.com" userId="7b2d9809fb99a887" providerId="LiveId" clId="{726986FB-7B98-6849-9EB7-A88503D43351}" dt="2021-12-14T05:41:34.686" v="3532" actId="2696"/>
        <pc:sldMkLst>
          <pc:docMk/>
          <pc:sldMk cId="963055917" sldId="278"/>
        </pc:sldMkLst>
        <pc:spChg chg="mod">
          <ac:chgData name="n0506527422@outlook.com" userId="7b2d9809fb99a887" providerId="LiveId" clId="{726986FB-7B98-6849-9EB7-A88503D43351}" dt="2021-12-14T05:38:50.318" v="3508" actId="20577"/>
          <ac:spMkLst>
            <pc:docMk/>
            <pc:sldMk cId="963055917" sldId="278"/>
            <ac:spMk id="2" creationId="{40627973-C524-1D4B-B3E2-98F4A6C53BF7}"/>
          </ac:spMkLst>
        </pc:spChg>
      </pc:sldChg>
      <pc:sldChg chg="addSp delSp modSp add mod setBg">
        <pc:chgData name="n0506527422@outlook.com" userId="7b2d9809fb99a887" providerId="LiveId" clId="{726986FB-7B98-6849-9EB7-A88503D43351}" dt="2021-12-14T05:42:30.704" v="3536" actId="207"/>
        <pc:sldMkLst>
          <pc:docMk/>
          <pc:sldMk cId="2795399450" sldId="279"/>
        </pc:sldMkLst>
        <pc:spChg chg="mod">
          <ac:chgData name="n0506527422@outlook.com" userId="7b2d9809fb99a887" providerId="LiveId" clId="{726986FB-7B98-6849-9EB7-A88503D43351}" dt="2021-12-14T05:41:59.418" v="3533" actId="26606"/>
          <ac:spMkLst>
            <pc:docMk/>
            <pc:sldMk cId="2795399450" sldId="279"/>
            <ac:spMk id="2" creationId="{F5575570-AC95-A849-874A-5320BE685BF7}"/>
          </ac:spMkLst>
        </pc:spChg>
        <pc:spChg chg="mod">
          <ac:chgData name="n0506527422@outlook.com" userId="7b2d9809fb99a887" providerId="LiveId" clId="{726986FB-7B98-6849-9EB7-A88503D43351}" dt="2021-12-14T05:42:30.704" v="3536" actId="207"/>
          <ac:spMkLst>
            <pc:docMk/>
            <pc:sldMk cId="2795399450" sldId="279"/>
            <ac:spMk id="9" creationId="{F14653B2-FCA2-46E2-8261-8FD63E839020}"/>
          </ac:spMkLst>
        </pc:spChg>
        <pc:spChg chg="del">
          <ac:chgData name="n0506527422@outlook.com" userId="7b2d9809fb99a887" providerId="LiveId" clId="{726986FB-7B98-6849-9EB7-A88503D43351}" dt="2021-12-14T05:41:25.483" v="3531" actId="26606"/>
          <ac:spMkLst>
            <pc:docMk/>
            <pc:sldMk cId="2795399450" sldId="279"/>
            <ac:spMk id="12" creationId="{763516C8-F227-4B77-9AA7-61B9A0B78253}"/>
          </ac:spMkLst>
        </pc:spChg>
        <pc:spChg chg="del">
          <ac:chgData name="n0506527422@outlook.com" userId="7b2d9809fb99a887" providerId="LiveId" clId="{726986FB-7B98-6849-9EB7-A88503D43351}" dt="2021-12-14T05:41:25.483" v="3531" actId="26606"/>
          <ac:spMkLst>
            <pc:docMk/>
            <pc:sldMk cId="2795399450" sldId="279"/>
            <ac:spMk id="14" creationId="{D91B420C-C4C8-44DF-96B2-FBD1014646FE}"/>
          </ac:spMkLst>
        </pc:spChg>
        <pc:spChg chg="del">
          <ac:chgData name="n0506527422@outlook.com" userId="7b2d9809fb99a887" providerId="LiveId" clId="{726986FB-7B98-6849-9EB7-A88503D43351}" dt="2021-12-14T05:41:25.483" v="3531" actId="26606"/>
          <ac:spMkLst>
            <pc:docMk/>
            <pc:sldMk cId="2795399450" sldId="279"/>
            <ac:spMk id="16" creationId="{070928B1-3E69-44AC-A1EE-B4E4270A7A51}"/>
          </ac:spMkLst>
        </pc:spChg>
        <pc:spChg chg="add del">
          <ac:chgData name="n0506527422@outlook.com" userId="7b2d9809fb99a887" providerId="LiveId" clId="{726986FB-7B98-6849-9EB7-A88503D43351}" dt="2021-12-14T05:41:59.418" v="3533" actId="26606"/>
          <ac:spMkLst>
            <pc:docMk/>
            <pc:sldMk cId="2795399450" sldId="279"/>
            <ac:spMk id="49" creationId="{1996130F-9AB5-4DE9-8574-3AF891C5C172}"/>
          </ac:spMkLst>
        </pc:spChg>
        <pc:spChg chg="add del">
          <ac:chgData name="n0506527422@outlook.com" userId="7b2d9809fb99a887" providerId="LiveId" clId="{726986FB-7B98-6849-9EB7-A88503D43351}" dt="2021-12-14T05:41:59.418" v="3533" actId="26606"/>
          <ac:spMkLst>
            <pc:docMk/>
            <pc:sldMk cId="2795399450" sldId="279"/>
            <ac:spMk id="51" creationId="{3623DEAC-F39C-45D6-86DC-1033F6429528}"/>
          </ac:spMkLst>
        </pc:spChg>
        <pc:spChg chg="add del">
          <ac:chgData name="n0506527422@outlook.com" userId="7b2d9809fb99a887" providerId="LiveId" clId="{726986FB-7B98-6849-9EB7-A88503D43351}" dt="2021-12-14T05:41:59.418" v="3533" actId="26606"/>
          <ac:spMkLst>
            <pc:docMk/>
            <pc:sldMk cId="2795399450" sldId="279"/>
            <ac:spMk id="53" creationId="{CADF4631-3C8F-45EE-8D19-4D3E8426B34A}"/>
          </ac:spMkLst>
        </pc:spChg>
        <pc:spChg chg="add del">
          <ac:chgData name="n0506527422@outlook.com" userId="7b2d9809fb99a887" providerId="LiveId" clId="{726986FB-7B98-6849-9EB7-A88503D43351}" dt="2021-12-14T05:41:59.418" v="3533" actId="26606"/>
          <ac:spMkLst>
            <pc:docMk/>
            <pc:sldMk cId="2795399450" sldId="279"/>
            <ac:spMk id="83" creationId="{46FA917F-43A3-4FA3-A085-59D0DC397EFA}"/>
          </ac:spMkLst>
        </pc:spChg>
        <pc:spChg chg="add del">
          <ac:chgData name="n0506527422@outlook.com" userId="7b2d9809fb99a887" providerId="LiveId" clId="{726986FB-7B98-6849-9EB7-A88503D43351}" dt="2021-12-14T05:41:59.418" v="3533" actId="26606"/>
          <ac:spMkLst>
            <pc:docMk/>
            <pc:sldMk cId="2795399450" sldId="279"/>
            <ac:spMk id="85" creationId="{9CBF007B-8C8C-4F79-B037-9F4C61F9F954}"/>
          </ac:spMkLst>
        </pc:spChg>
        <pc:spChg chg="add">
          <ac:chgData name="n0506527422@outlook.com" userId="7b2d9809fb99a887" providerId="LiveId" clId="{726986FB-7B98-6849-9EB7-A88503D43351}" dt="2021-12-14T05:41:59.418" v="3533" actId="26606"/>
          <ac:spMkLst>
            <pc:docMk/>
            <pc:sldMk cId="2795399450" sldId="279"/>
            <ac:spMk id="118" creationId="{DE91395A-2D18-4AF6-A0AC-AAA7189FED11}"/>
          </ac:spMkLst>
        </pc:spChg>
        <pc:spChg chg="add">
          <ac:chgData name="n0506527422@outlook.com" userId="7b2d9809fb99a887" providerId="LiveId" clId="{726986FB-7B98-6849-9EB7-A88503D43351}" dt="2021-12-14T05:41:59.418" v="3533" actId="26606"/>
          <ac:spMkLst>
            <pc:docMk/>
            <pc:sldMk cId="2795399450" sldId="279"/>
            <ac:spMk id="120" creationId="{7BD08880-457D-4C62-A3B5-6A9B0878C7E9}"/>
          </ac:spMkLst>
        </pc:spChg>
        <pc:spChg chg="add">
          <ac:chgData name="n0506527422@outlook.com" userId="7b2d9809fb99a887" providerId="LiveId" clId="{726986FB-7B98-6849-9EB7-A88503D43351}" dt="2021-12-14T05:41:59.418" v="3533" actId="26606"/>
          <ac:spMkLst>
            <pc:docMk/>
            <pc:sldMk cId="2795399450" sldId="279"/>
            <ac:spMk id="122" creationId="{1FF9CEF5-A50D-4B8B-9852-D76F7037867E}"/>
          </ac:spMkLst>
        </pc:spChg>
        <pc:spChg chg="add">
          <ac:chgData name="n0506527422@outlook.com" userId="7b2d9809fb99a887" providerId="LiveId" clId="{726986FB-7B98-6849-9EB7-A88503D43351}" dt="2021-12-14T05:41:59.418" v="3533" actId="26606"/>
          <ac:spMkLst>
            <pc:docMk/>
            <pc:sldMk cId="2795399450" sldId="279"/>
            <ac:spMk id="138" creationId="{30684D86-C9D1-40C3-A9B6-EC935C7312E3}"/>
          </ac:spMkLst>
        </pc:spChg>
        <pc:spChg chg="add">
          <ac:chgData name="n0506527422@outlook.com" userId="7b2d9809fb99a887" providerId="LiveId" clId="{726986FB-7B98-6849-9EB7-A88503D43351}" dt="2021-12-14T05:41:59.418" v="3533" actId="26606"/>
          <ac:spMkLst>
            <pc:docMk/>
            <pc:sldMk cId="2795399450" sldId="279"/>
            <ac:spMk id="140" creationId="{1EDF7896-F56A-49DA-90F3-F5CE8B9833AD}"/>
          </ac:spMkLst>
        </pc:spChg>
        <pc:grpChg chg="add del">
          <ac:chgData name="n0506527422@outlook.com" userId="7b2d9809fb99a887" providerId="LiveId" clId="{726986FB-7B98-6849-9EB7-A88503D43351}" dt="2021-12-14T05:41:59.418" v="3533" actId="26606"/>
          <ac:grpSpMkLst>
            <pc:docMk/>
            <pc:sldMk cId="2795399450" sldId="279"/>
            <ac:grpSpMk id="21" creationId="{166BF9EE-F7AC-4FA5-AC7E-001B3A642F75}"/>
          </ac:grpSpMkLst>
        </pc:grpChg>
        <pc:grpChg chg="add del">
          <ac:chgData name="n0506527422@outlook.com" userId="7b2d9809fb99a887" providerId="LiveId" clId="{726986FB-7B98-6849-9EB7-A88503D43351}" dt="2021-12-14T05:41:59.418" v="3533" actId="26606"/>
          <ac:grpSpMkLst>
            <pc:docMk/>
            <pc:sldMk cId="2795399450" sldId="279"/>
            <ac:grpSpMk id="35" creationId="{E312DBA5-56D8-42B2-BA94-28168C2A6703}"/>
          </ac:grpSpMkLst>
        </pc:grpChg>
        <pc:grpChg chg="add del">
          <ac:chgData name="n0506527422@outlook.com" userId="7b2d9809fb99a887" providerId="LiveId" clId="{726986FB-7B98-6849-9EB7-A88503D43351}" dt="2021-12-14T05:41:59.418" v="3533" actId="26606"/>
          <ac:grpSpMkLst>
            <pc:docMk/>
            <pc:sldMk cId="2795399450" sldId="279"/>
            <ac:grpSpMk id="55" creationId="{F291099C-17EE-4E0E-B096-C79975050035}"/>
          </ac:grpSpMkLst>
        </pc:grpChg>
        <pc:grpChg chg="add del">
          <ac:chgData name="n0506527422@outlook.com" userId="7b2d9809fb99a887" providerId="LiveId" clId="{726986FB-7B98-6849-9EB7-A88503D43351}" dt="2021-12-14T05:41:59.418" v="3533" actId="26606"/>
          <ac:grpSpMkLst>
            <pc:docMk/>
            <pc:sldMk cId="2795399450" sldId="279"/>
            <ac:grpSpMk id="69" creationId="{6A54B62D-FC5C-4E1A-8D8B-279576FE5379}"/>
          </ac:grpSpMkLst>
        </pc:grpChg>
        <pc:grpChg chg="add">
          <ac:chgData name="n0506527422@outlook.com" userId="7b2d9809fb99a887" providerId="LiveId" clId="{726986FB-7B98-6849-9EB7-A88503D43351}" dt="2021-12-14T05:41:59.418" v="3533" actId="26606"/>
          <ac:grpSpMkLst>
            <pc:docMk/>
            <pc:sldMk cId="2795399450" sldId="279"/>
            <ac:grpSpMk id="90" creationId="{7398C59F-5A18-487B-91D6-B955AACF2E50}"/>
          </ac:grpSpMkLst>
        </pc:grpChg>
        <pc:grpChg chg="add">
          <ac:chgData name="n0506527422@outlook.com" userId="7b2d9809fb99a887" providerId="LiveId" clId="{726986FB-7B98-6849-9EB7-A88503D43351}" dt="2021-12-14T05:41:59.418" v="3533" actId="26606"/>
          <ac:grpSpMkLst>
            <pc:docMk/>
            <pc:sldMk cId="2795399450" sldId="279"/>
            <ac:grpSpMk id="104" creationId="{520234FB-542E-4550-9C2F-1B56FD41A1CA}"/>
          </ac:grpSpMkLst>
        </pc:grpChg>
        <pc:grpChg chg="add">
          <ac:chgData name="n0506527422@outlook.com" userId="7b2d9809fb99a887" providerId="LiveId" clId="{726986FB-7B98-6849-9EB7-A88503D43351}" dt="2021-12-14T05:41:59.418" v="3533" actId="26606"/>
          <ac:grpSpMkLst>
            <pc:docMk/>
            <pc:sldMk cId="2795399450" sldId="279"/>
            <ac:grpSpMk id="124" creationId="{065753F1-EEE2-45ED-88A1-ECB4A495D0AD}"/>
          </ac:grpSpMkLst>
        </pc:grpChg>
        <pc:picChg chg="add mod ord">
          <ac:chgData name="n0506527422@outlook.com" userId="7b2d9809fb99a887" providerId="LiveId" clId="{726986FB-7B98-6849-9EB7-A88503D43351}" dt="2021-12-14T05:41:59.418" v="3533" actId="26606"/>
          <ac:picMkLst>
            <pc:docMk/>
            <pc:sldMk cId="2795399450" sldId="279"/>
            <ac:picMk id="4" creationId="{3E2BD773-B5A2-F84F-A9DC-4AC9FC567BD7}"/>
          </ac:picMkLst>
        </pc:picChg>
        <pc:picChg chg="del">
          <ac:chgData name="n0506527422@outlook.com" userId="7b2d9809fb99a887" providerId="LiveId" clId="{726986FB-7B98-6849-9EB7-A88503D43351}" dt="2021-12-14T05:40:02.527" v="3528" actId="478"/>
          <ac:picMkLst>
            <pc:docMk/>
            <pc:sldMk cId="2795399450" sldId="279"/>
            <ac:picMk id="5" creationId="{5C47F5BF-83B4-544F-AEA0-3B6F2902918E}"/>
          </ac:picMkLst>
        </pc:picChg>
      </pc:sldChg>
      <pc:sldChg chg="addSp delSp modSp add mod">
        <pc:chgData name="n0506527422@outlook.com" userId="7b2d9809fb99a887" providerId="LiveId" clId="{726986FB-7B98-6849-9EB7-A88503D43351}" dt="2021-12-14T06:04:57.323" v="3933" actId="207"/>
        <pc:sldMkLst>
          <pc:docMk/>
          <pc:sldMk cId="694647370" sldId="280"/>
        </pc:sldMkLst>
        <pc:spChg chg="mod">
          <ac:chgData name="n0506527422@outlook.com" userId="7b2d9809fb99a887" providerId="LiveId" clId="{726986FB-7B98-6849-9EB7-A88503D43351}" dt="2021-12-14T05:57:03.616" v="3610" actId="207"/>
          <ac:spMkLst>
            <pc:docMk/>
            <pc:sldMk cId="694647370" sldId="280"/>
            <ac:spMk id="2" creationId="{F5575570-AC95-A849-874A-5320BE685BF7}"/>
          </ac:spMkLst>
        </pc:spChg>
        <pc:spChg chg="mod">
          <ac:chgData name="n0506527422@outlook.com" userId="7b2d9809fb99a887" providerId="LiveId" clId="{726986FB-7B98-6849-9EB7-A88503D43351}" dt="2021-12-14T06:04:57.323" v="3933" actId="207"/>
          <ac:spMkLst>
            <pc:docMk/>
            <pc:sldMk cId="694647370" sldId="280"/>
            <ac:spMk id="9" creationId="{F14653B2-FCA2-46E2-8261-8FD63E839020}"/>
          </ac:spMkLst>
        </pc:spChg>
        <pc:spChg chg="del">
          <ac:chgData name="n0506527422@outlook.com" userId="7b2d9809fb99a887" providerId="LiveId" clId="{726986FB-7B98-6849-9EB7-A88503D43351}" dt="2021-12-14T05:55:12.280" v="3556" actId="26606"/>
          <ac:spMkLst>
            <pc:docMk/>
            <pc:sldMk cId="694647370" sldId="280"/>
            <ac:spMk id="118" creationId="{DE91395A-2D18-4AF6-A0AC-AAA7189FED11}"/>
          </ac:spMkLst>
        </pc:spChg>
        <pc:spChg chg="del">
          <ac:chgData name="n0506527422@outlook.com" userId="7b2d9809fb99a887" providerId="LiveId" clId="{726986FB-7B98-6849-9EB7-A88503D43351}" dt="2021-12-14T05:55:12.280" v="3556" actId="26606"/>
          <ac:spMkLst>
            <pc:docMk/>
            <pc:sldMk cId="694647370" sldId="280"/>
            <ac:spMk id="120" creationId="{7BD08880-457D-4C62-A3B5-6A9B0878C7E9}"/>
          </ac:spMkLst>
        </pc:spChg>
        <pc:spChg chg="del">
          <ac:chgData name="n0506527422@outlook.com" userId="7b2d9809fb99a887" providerId="LiveId" clId="{726986FB-7B98-6849-9EB7-A88503D43351}" dt="2021-12-14T05:55:12.280" v="3556" actId="26606"/>
          <ac:spMkLst>
            <pc:docMk/>
            <pc:sldMk cId="694647370" sldId="280"/>
            <ac:spMk id="122" creationId="{1FF9CEF5-A50D-4B8B-9852-D76F7037867E}"/>
          </ac:spMkLst>
        </pc:spChg>
        <pc:spChg chg="del">
          <ac:chgData name="n0506527422@outlook.com" userId="7b2d9809fb99a887" providerId="LiveId" clId="{726986FB-7B98-6849-9EB7-A88503D43351}" dt="2021-12-14T05:55:12.280" v="3556" actId="26606"/>
          <ac:spMkLst>
            <pc:docMk/>
            <pc:sldMk cId="694647370" sldId="280"/>
            <ac:spMk id="138" creationId="{30684D86-C9D1-40C3-A9B6-EC935C7312E3}"/>
          </ac:spMkLst>
        </pc:spChg>
        <pc:spChg chg="del">
          <ac:chgData name="n0506527422@outlook.com" userId="7b2d9809fb99a887" providerId="LiveId" clId="{726986FB-7B98-6849-9EB7-A88503D43351}" dt="2021-12-14T05:55:12.280" v="3556" actId="26606"/>
          <ac:spMkLst>
            <pc:docMk/>
            <pc:sldMk cId="694647370" sldId="280"/>
            <ac:spMk id="140" creationId="{1EDF7896-F56A-49DA-90F3-F5CE8B9833AD}"/>
          </ac:spMkLst>
        </pc:spChg>
        <pc:spChg chg="add">
          <ac:chgData name="n0506527422@outlook.com" userId="7b2d9809fb99a887" providerId="LiveId" clId="{726986FB-7B98-6849-9EB7-A88503D43351}" dt="2021-12-14T05:55:12.280" v="3556" actId="26606"/>
          <ac:spMkLst>
            <pc:docMk/>
            <pc:sldMk cId="694647370" sldId="280"/>
            <ac:spMk id="145" creationId="{3F4C104D-5F30-4811-9376-566B26E4719A}"/>
          </ac:spMkLst>
        </pc:spChg>
        <pc:spChg chg="add">
          <ac:chgData name="n0506527422@outlook.com" userId="7b2d9809fb99a887" providerId="LiveId" clId="{726986FB-7B98-6849-9EB7-A88503D43351}" dt="2021-12-14T05:55:12.280" v="3556" actId="26606"/>
          <ac:spMkLst>
            <pc:docMk/>
            <pc:sldMk cId="694647370" sldId="280"/>
            <ac:spMk id="147" creationId="{0815E34B-5D02-4E01-A936-E8E1C0AB6F12}"/>
          </ac:spMkLst>
        </pc:spChg>
        <pc:spChg chg="add">
          <ac:chgData name="n0506527422@outlook.com" userId="7b2d9809fb99a887" providerId="LiveId" clId="{726986FB-7B98-6849-9EB7-A88503D43351}" dt="2021-12-14T05:55:12.280" v="3556" actId="26606"/>
          <ac:spMkLst>
            <pc:docMk/>
            <pc:sldMk cId="694647370" sldId="280"/>
            <ac:spMk id="149" creationId="{7DE3414B-B032-4710-A468-D3285E38C5FF}"/>
          </ac:spMkLst>
        </pc:spChg>
        <pc:grpChg chg="del">
          <ac:chgData name="n0506527422@outlook.com" userId="7b2d9809fb99a887" providerId="LiveId" clId="{726986FB-7B98-6849-9EB7-A88503D43351}" dt="2021-12-14T05:55:12.280" v="3556" actId="26606"/>
          <ac:grpSpMkLst>
            <pc:docMk/>
            <pc:sldMk cId="694647370" sldId="280"/>
            <ac:grpSpMk id="90" creationId="{7398C59F-5A18-487B-91D6-B955AACF2E50}"/>
          </ac:grpSpMkLst>
        </pc:grpChg>
        <pc:grpChg chg="del">
          <ac:chgData name="n0506527422@outlook.com" userId="7b2d9809fb99a887" providerId="LiveId" clId="{726986FB-7B98-6849-9EB7-A88503D43351}" dt="2021-12-14T05:55:12.280" v="3556" actId="26606"/>
          <ac:grpSpMkLst>
            <pc:docMk/>
            <pc:sldMk cId="694647370" sldId="280"/>
            <ac:grpSpMk id="104" creationId="{520234FB-542E-4550-9C2F-1B56FD41A1CA}"/>
          </ac:grpSpMkLst>
        </pc:grpChg>
        <pc:grpChg chg="del">
          <ac:chgData name="n0506527422@outlook.com" userId="7b2d9809fb99a887" providerId="LiveId" clId="{726986FB-7B98-6849-9EB7-A88503D43351}" dt="2021-12-14T05:55:12.280" v="3556" actId="26606"/>
          <ac:grpSpMkLst>
            <pc:docMk/>
            <pc:sldMk cId="694647370" sldId="280"/>
            <ac:grpSpMk id="124" creationId="{065753F1-EEE2-45ED-88A1-ECB4A495D0AD}"/>
          </ac:grpSpMkLst>
        </pc:grpChg>
        <pc:picChg chg="mod ord">
          <ac:chgData name="n0506527422@outlook.com" userId="7b2d9809fb99a887" providerId="LiveId" clId="{726986FB-7B98-6849-9EB7-A88503D43351}" dt="2021-12-14T05:55:12.280" v="3556" actId="26606"/>
          <ac:picMkLst>
            <pc:docMk/>
            <pc:sldMk cId="694647370" sldId="280"/>
            <ac:picMk id="4" creationId="{3E2BD773-B5A2-F84F-A9DC-4AC9FC567BD7}"/>
          </ac:picMkLst>
        </pc:picChg>
      </pc:sldChg>
      <pc:sldChg chg="modSp new mod">
        <pc:chgData name="n0506527422@outlook.com" userId="7b2d9809fb99a887" providerId="LiveId" clId="{726986FB-7B98-6849-9EB7-A88503D43351}" dt="2021-12-14T06:26:19.250" v="4739" actId="1076"/>
        <pc:sldMkLst>
          <pc:docMk/>
          <pc:sldMk cId="3472714148" sldId="281"/>
        </pc:sldMkLst>
        <pc:spChg chg="mod">
          <ac:chgData name="n0506527422@outlook.com" userId="7b2d9809fb99a887" providerId="LiveId" clId="{726986FB-7B98-6849-9EB7-A88503D43351}" dt="2021-12-14T06:08:11.405" v="3968" actId="113"/>
          <ac:spMkLst>
            <pc:docMk/>
            <pc:sldMk cId="3472714148" sldId="281"/>
            <ac:spMk id="2" creationId="{2EB9B875-43AC-DD47-8B9F-C6E9FB8599DD}"/>
          </ac:spMkLst>
        </pc:spChg>
        <pc:spChg chg="mod">
          <ac:chgData name="n0506527422@outlook.com" userId="7b2d9809fb99a887" providerId="LiveId" clId="{726986FB-7B98-6849-9EB7-A88503D43351}" dt="2021-12-14T06:26:19.250" v="4739" actId="1076"/>
          <ac:spMkLst>
            <pc:docMk/>
            <pc:sldMk cId="3472714148" sldId="281"/>
            <ac:spMk id="3" creationId="{1515E85E-37F6-564A-88C5-F5BBC3977A9F}"/>
          </ac:spMkLst>
        </pc:spChg>
      </pc:sldChg>
      <pc:sldChg chg="addSp delSp modSp new mod ord setBg">
        <pc:chgData name="n0506527422@outlook.com" userId="7b2d9809fb99a887" providerId="LiveId" clId="{726986FB-7B98-6849-9EB7-A88503D43351}" dt="2021-12-14T06:54:51.279" v="5498" actId="20578"/>
        <pc:sldMkLst>
          <pc:docMk/>
          <pc:sldMk cId="2093549732" sldId="282"/>
        </pc:sldMkLst>
        <pc:spChg chg="mod">
          <ac:chgData name="n0506527422@outlook.com" userId="7b2d9809fb99a887" providerId="LiveId" clId="{726986FB-7B98-6849-9EB7-A88503D43351}" dt="2021-12-14T06:29:20.360" v="4776" actId="207"/>
          <ac:spMkLst>
            <pc:docMk/>
            <pc:sldMk cId="2093549732" sldId="282"/>
            <ac:spMk id="2" creationId="{731E495E-772C-0E4A-8455-B495A75F231E}"/>
          </ac:spMkLst>
        </pc:spChg>
        <pc:spChg chg="del">
          <ac:chgData name="n0506527422@outlook.com" userId="7b2d9809fb99a887" providerId="LiveId" clId="{726986FB-7B98-6849-9EB7-A88503D43351}" dt="2021-12-14T06:28:59.625" v="4774" actId="931"/>
          <ac:spMkLst>
            <pc:docMk/>
            <pc:sldMk cId="2093549732" sldId="282"/>
            <ac:spMk id="3" creationId="{35BB4C03-5FA7-7F40-8078-A56A6D90F59D}"/>
          </ac:spMkLst>
        </pc:spChg>
        <pc:spChg chg="mod">
          <ac:chgData name="n0506527422@outlook.com" userId="7b2d9809fb99a887" providerId="LiveId" clId="{726986FB-7B98-6849-9EB7-A88503D43351}" dt="2021-12-14T06:46:18.592" v="5209" actId="1076"/>
          <ac:spMkLst>
            <pc:docMk/>
            <pc:sldMk cId="2093549732" sldId="282"/>
            <ac:spMk id="4" creationId="{BCD16FDF-70D2-4B47-AA2B-67F5262E1C44}"/>
          </ac:spMkLst>
        </pc:spChg>
        <pc:spChg chg="add">
          <ac:chgData name="n0506527422@outlook.com" userId="7b2d9809fb99a887" providerId="LiveId" clId="{726986FB-7B98-6849-9EB7-A88503D43351}" dt="2021-12-14T06:29:09.511" v="4775" actId="26606"/>
          <ac:spMkLst>
            <pc:docMk/>
            <pc:sldMk cId="2093549732" sldId="282"/>
            <ac:spMk id="39" creationId="{1996130F-9AB5-4DE9-8574-3AF891C5C172}"/>
          </ac:spMkLst>
        </pc:spChg>
        <pc:spChg chg="add">
          <ac:chgData name="n0506527422@outlook.com" userId="7b2d9809fb99a887" providerId="LiveId" clId="{726986FB-7B98-6849-9EB7-A88503D43351}" dt="2021-12-14T06:29:09.511" v="4775" actId="26606"/>
          <ac:spMkLst>
            <pc:docMk/>
            <pc:sldMk cId="2093549732" sldId="282"/>
            <ac:spMk id="41" creationId="{7326F4E6-9131-42DA-97B2-0BA8D1E258AD}"/>
          </ac:spMkLst>
        </pc:spChg>
        <pc:grpChg chg="add">
          <ac:chgData name="n0506527422@outlook.com" userId="7b2d9809fb99a887" providerId="LiveId" clId="{726986FB-7B98-6849-9EB7-A88503D43351}" dt="2021-12-14T06:29:09.511" v="4775" actId="26606"/>
          <ac:grpSpMkLst>
            <pc:docMk/>
            <pc:sldMk cId="2093549732" sldId="282"/>
            <ac:grpSpMk id="11" creationId="{166BF9EE-F7AC-4FA5-AC7E-001B3A642F75}"/>
          </ac:grpSpMkLst>
        </pc:grpChg>
        <pc:grpChg chg="add">
          <ac:chgData name="n0506527422@outlook.com" userId="7b2d9809fb99a887" providerId="LiveId" clId="{726986FB-7B98-6849-9EB7-A88503D43351}" dt="2021-12-14T06:29:09.511" v="4775" actId="26606"/>
          <ac:grpSpMkLst>
            <pc:docMk/>
            <pc:sldMk cId="2093549732" sldId="282"/>
            <ac:grpSpMk id="25" creationId="{E312DBA5-56D8-42B2-BA94-28168C2A6703}"/>
          </ac:grpSpMkLst>
        </pc:grpChg>
        <pc:picChg chg="add mod ord">
          <ac:chgData name="n0506527422@outlook.com" userId="7b2d9809fb99a887" providerId="LiveId" clId="{726986FB-7B98-6849-9EB7-A88503D43351}" dt="2021-12-14T06:46:23.505" v="5210" actId="1076"/>
          <ac:picMkLst>
            <pc:docMk/>
            <pc:sldMk cId="2093549732" sldId="282"/>
            <ac:picMk id="6" creationId="{0F8561C3-2BC8-F646-8D89-1E4A9ECB0C88}"/>
          </ac:picMkLst>
        </pc:picChg>
      </pc:sldChg>
      <pc:sldChg chg="addSp delSp modSp new mod setBg">
        <pc:chgData name="n0506527422@outlook.com" userId="7b2d9809fb99a887" providerId="LiveId" clId="{726986FB-7B98-6849-9EB7-A88503D43351}" dt="2021-12-14T06:54:02.197" v="5497" actId="207"/>
        <pc:sldMkLst>
          <pc:docMk/>
          <pc:sldMk cId="3885982225" sldId="283"/>
        </pc:sldMkLst>
        <pc:spChg chg="mod">
          <ac:chgData name="n0506527422@outlook.com" userId="7b2d9809fb99a887" providerId="LiveId" clId="{726986FB-7B98-6849-9EB7-A88503D43351}" dt="2021-12-14T06:48:43.288" v="5243" actId="27636"/>
          <ac:spMkLst>
            <pc:docMk/>
            <pc:sldMk cId="3885982225" sldId="283"/>
            <ac:spMk id="2" creationId="{A0E5D677-F1F0-074B-B637-36C6BB91CC0B}"/>
          </ac:spMkLst>
        </pc:spChg>
        <pc:spChg chg="mod">
          <ac:chgData name="n0506527422@outlook.com" userId="7b2d9809fb99a887" providerId="LiveId" clId="{726986FB-7B98-6849-9EB7-A88503D43351}" dt="2021-12-14T06:54:02.197" v="5497" actId="207"/>
          <ac:spMkLst>
            <pc:docMk/>
            <pc:sldMk cId="3885982225" sldId="283"/>
            <ac:spMk id="3" creationId="{95737EA1-A2E4-9F4D-BCB1-D9E108E54A5C}"/>
          </ac:spMkLst>
        </pc:spChg>
        <pc:spChg chg="del">
          <ac:chgData name="n0506527422@outlook.com" userId="7b2d9809fb99a887" providerId="LiveId" clId="{726986FB-7B98-6849-9EB7-A88503D43351}" dt="2021-12-14T06:48:20.382" v="5239" actId="931"/>
          <ac:spMkLst>
            <pc:docMk/>
            <pc:sldMk cId="3885982225" sldId="283"/>
            <ac:spMk id="4" creationId="{E69FDCBE-59A3-4C48-A897-D6C597166004}"/>
          </ac:spMkLst>
        </pc:spChg>
        <pc:spChg chg="add">
          <ac:chgData name="n0506527422@outlook.com" userId="7b2d9809fb99a887" providerId="LiveId" clId="{726986FB-7B98-6849-9EB7-A88503D43351}" dt="2021-12-14T06:48:28.206" v="5240" actId="26606"/>
          <ac:spMkLst>
            <pc:docMk/>
            <pc:sldMk cId="3885982225" sldId="283"/>
            <ac:spMk id="39" creationId="{DE91395A-2D18-4AF6-A0AC-AAA7189FED11}"/>
          </ac:spMkLst>
        </pc:spChg>
        <pc:spChg chg="add">
          <ac:chgData name="n0506527422@outlook.com" userId="7b2d9809fb99a887" providerId="LiveId" clId="{726986FB-7B98-6849-9EB7-A88503D43351}" dt="2021-12-14T06:48:28.206" v="5240" actId="26606"/>
          <ac:spMkLst>
            <pc:docMk/>
            <pc:sldMk cId="3885982225" sldId="283"/>
            <ac:spMk id="41" creationId="{A57352BE-A213-4040-BE8E-D4A925AD9DF8}"/>
          </ac:spMkLst>
        </pc:spChg>
        <pc:spChg chg="add">
          <ac:chgData name="n0506527422@outlook.com" userId="7b2d9809fb99a887" providerId="LiveId" clId="{726986FB-7B98-6849-9EB7-A88503D43351}" dt="2021-12-14T06:48:28.206" v="5240" actId="26606"/>
          <ac:spMkLst>
            <pc:docMk/>
            <pc:sldMk cId="3885982225" sldId="283"/>
            <ac:spMk id="43" creationId="{93262980-E907-4930-9E6E-3DC2025CE757}"/>
          </ac:spMkLst>
        </pc:spChg>
        <pc:spChg chg="add">
          <ac:chgData name="n0506527422@outlook.com" userId="7b2d9809fb99a887" providerId="LiveId" clId="{726986FB-7B98-6849-9EB7-A88503D43351}" dt="2021-12-14T06:48:28.206" v="5240" actId="26606"/>
          <ac:spMkLst>
            <pc:docMk/>
            <pc:sldMk cId="3885982225" sldId="283"/>
            <ac:spMk id="45" creationId="{AFD53EBD-B361-45AD-8ABF-9270B20B4AFE}"/>
          </ac:spMkLst>
        </pc:spChg>
        <pc:spChg chg="add">
          <ac:chgData name="n0506527422@outlook.com" userId="7b2d9809fb99a887" providerId="LiveId" clId="{726986FB-7B98-6849-9EB7-A88503D43351}" dt="2021-12-14T06:48:28.206" v="5240" actId="26606"/>
          <ac:spMkLst>
            <pc:docMk/>
            <pc:sldMk cId="3885982225" sldId="283"/>
            <ac:spMk id="47" creationId="{DA1A4CE7-6399-4B37-ACE2-CFC4B4077B51}"/>
          </ac:spMkLst>
        </pc:spChg>
        <pc:grpChg chg="add">
          <ac:chgData name="n0506527422@outlook.com" userId="7b2d9809fb99a887" providerId="LiveId" clId="{726986FB-7B98-6849-9EB7-A88503D43351}" dt="2021-12-14T06:48:28.206" v="5240" actId="26606"/>
          <ac:grpSpMkLst>
            <pc:docMk/>
            <pc:sldMk cId="3885982225" sldId="283"/>
            <ac:grpSpMk id="11" creationId="{7398C59F-5A18-487B-91D6-B955AACF2E50}"/>
          </ac:grpSpMkLst>
        </pc:grpChg>
        <pc:grpChg chg="add">
          <ac:chgData name="n0506527422@outlook.com" userId="7b2d9809fb99a887" providerId="LiveId" clId="{726986FB-7B98-6849-9EB7-A88503D43351}" dt="2021-12-14T06:48:28.206" v="5240" actId="26606"/>
          <ac:grpSpMkLst>
            <pc:docMk/>
            <pc:sldMk cId="3885982225" sldId="283"/>
            <ac:grpSpMk id="25" creationId="{520234FB-542E-4550-9C2F-1B56FD41A1CA}"/>
          </ac:grpSpMkLst>
        </pc:grpChg>
        <pc:picChg chg="add mod">
          <ac:chgData name="n0506527422@outlook.com" userId="7b2d9809fb99a887" providerId="LiveId" clId="{726986FB-7B98-6849-9EB7-A88503D43351}" dt="2021-12-14T06:53:40.105" v="5494" actId="14100"/>
          <ac:picMkLst>
            <pc:docMk/>
            <pc:sldMk cId="3885982225" sldId="283"/>
            <ac:picMk id="6" creationId="{4C8F66DD-0923-DF4C-877C-FC9836B943C7}"/>
          </ac:picMkLst>
        </pc:picChg>
      </pc:sldChg>
      <pc:sldChg chg="addSp delSp modSp new mod setBg">
        <pc:chgData name="n0506527422@outlook.com" userId="7b2d9809fb99a887" providerId="LiveId" clId="{726986FB-7B98-6849-9EB7-A88503D43351}" dt="2021-12-14T07:01:14.177" v="5700" actId="1076"/>
        <pc:sldMkLst>
          <pc:docMk/>
          <pc:sldMk cId="2913977004" sldId="284"/>
        </pc:sldMkLst>
        <pc:spChg chg="mod">
          <ac:chgData name="n0506527422@outlook.com" userId="7b2d9809fb99a887" providerId="LiveId" clId="{726986FB-7B98-6849-9EB7-A88503D43351}" dt="2021-12-14T07:01:14.177" v="5700" actId="1076"/>
          <ac:spMkLst>
            <pc:docMk/>
            <pc:sldMk cId="2913977004" sldId="284"/>
            <ac:spMk id="2" creationId="{01D89C6B-D27E-974B-B904-B01F90928F0C}"/>
          </ac:spMkLst>
        </pc:spChg>
        <pc:spChg chg="del">
          <ac:chgData name="n0506527422@outlook.com" userId="7b2d9809fb99a887" providerId="LiveId" clId="{726986FB-7B98-6849-9EB7-A88503D43351}" dt="2021-12-14T06:57:29.968" v="5523" actId="931"/>
          <ac:spMkLst>
            <pc:docMk/>
            <pc:sldMk cId="2913977004" sldId="284"/>
            <ac:spMk id="3" creationId="{D6C1671C-2045-FB49-8584-0A4BD65E1CA7}"/>
          </ac:spMkLst>
        </pc:spChg>
        <pc:spChg chg="add mod">
          <ac:chgData name="n0506527422@outlook.com" userId="7b2d9809fb99a887" providerId="LiveId" clId="{726986FB-7B98-6849-9EB7-A88503D43351}" dt="2021-12-14T07:00:56.693" v="5697" actId="1076"/>
          <ac:spMkLst>
            <pc:docMk/>
            <pc:sldMk cId="2913977004" sldId="284"/>
            <ac:spMk id="9" creationId="{41901899-C9C4-43A7-B302-F7D202F72257}"/>
          </ac:spMkLst>
        </pc:spChg>
        <pc:spChg chg="add">
          <ac:chgData name="n0506527422@outlook.com" userId="7b2d9809fb99a887" providerId="LiveId" clId="{726986FB-7B98-6849-9EB7-A88503D43351}" dt="2021-12-14T06:57:38.125" v="5526" actId="26606"/>
          <ac:spMkLst>
            <pc:docMk/>
            <pc:sldMk cId="2913977004" sldId="284"/>
            <ac:spMk id="12" creationId="{763516C8-F227-4B77-9AA7-61B9A0B78253}"/>
          </ac:spMkLst>
        </pc:spChg>
        <pc:spChg chg="add">
          <ac:chgData name="n0506527422@outlook.com" userId="7b2d9809fb99a887" providerId="LiveId" clId="{726986FB-7B98-6849-9EB7-A88503D43351}" dt="2021-12-14T06:57:38.125" v="5526" actId="26606"/>
          <ac:spMkLst>
            <pc:docMk/>
            <pc:sldMk cId="2913977004" sldId="284"/>
            <ac:spMk id="14" creationId="{D91B420C-C4C8-44DF-96B2-FBD1014646FE}"/>
          </ac:spMkLst>
        </pc:spChg>
        <pc:spChg chg="add">
          <ac:chgData name="n0506527422@outlook.com" userId="7b2d9809fb99a887" providerId="LiveId" clId="{726986FB-7B98-6849-9EB7-A88503D43351}" dt="2021-12-14T06:57:38.125" v="5526" actId="26606"/>
          <ac:spMkLst>
            <pc:docMk/>
            <pc:sldMk cId="2913977004" sldId="284"/>
            <ac:spMk id="16" creationId="{070928B1-3E69-44AC-A1EE-B4E4270A7A51}"/>
          </ac:spMkLst>
        </pc:spChg>
        <pc:picChg chg="add mod">
          <ac:chgData name="n0506527422@outlook.com" userId="7b2d9809fb99a887" providerId="LiveId" clId="{726986FB-7B98-6849-9EB7-A88503D43351}" dt="2021-12-14T06:57:51.740" v="5528" actId="1076"/>
          <ac:picMkLst>
            <pc:docMk/>
            <pc:sldMk cId="2913977004" sldId="284"/>
            <ac:picMk id="5" creationId="{72F4F514-22F4-6D44-BE37-287DB633810D}"/>
          </ac:picMkLst>
        </pc:picChg>
      </pc:sldChg>
      <pc:sldChg chg="addSp delSp modSp new mod setBg">
        <pc:chgData name="n0506527422@outlook.com" userId="7b2d9809fb99a887" providerId="LiveId" clId="{726986FB-7B98-6849-9EB7-A88503D43351}" dt="2021-12-14T07:17:26.169" v="6002" actId="207"/>
        <pc:sldMkLst>
          <pc:docMk/>
          <pc:sldMk cId="1196426840" sldId="285"/>
        </pc:sldMkLst>
        <pc:spChg chg="mod">
          <ac:chgData name="n0506527422@outlook.com" userId="7b2d9809fb99a887" providerId="LiveId" clId="{726986FB-7B98-6849-9EB7-A88503D43351}" dt="2021-12-14T07:13:14.036" v="5730" actId="113"/>
          <ac:spMkLst>
            <pc:docMk/>
            <pc:sldMk cId="1196426840" sldId="285"/>
            <ac:spMk id="2" creationId="{FFCCB30B-735D-1340-B8F6-F5453C3E635F}"/>
          </ac:spMkLst>
        </pc:spChg>
        <pc:spChg chg="del">
          <ac:chgData name="n0506527422@outlook.com" userId="7b2d9809fb99a887" providerId="LiveId" clId="{726986FB-7B98-6849-9EB7-A88503D43351}" dt="2021-12-14T07:12:22.960" v="5706" actId="931"/>
          <ac:spMkLst>
            <pc:docMk/>
            <pc:sldMk cId="1196426840" sldId="285"/>
            <ac:spMk id="3" creationId="{65E78D68-2E8B-8C47-B5A1-5EB98481A5FF}"/>
          </ac:spMkLst>
        </pc:spChg>
        <pc:spChg chg="mod">
          <ac:chgData name="n0506527422@outlook.com" userId="7b2d9809fb99a887" providerId="LiveId" clId="{726986FB-7B98-6849-9EB7-A88503D43351}" dt="2021-12-14T07:17:26.169" v="6002" actId="207"/>
          <ac:spMkLst>
            <pc:docMk/>
            <pc:sldMk cId="1196426840" sldId="285"/>
            <ac:spMk id="4" creationId="{3964CF00-3505-2B4E-917A-8A321088A91B}"/>
          </ac:spMkLst>
        </pc:spChg>
        <pc:spChg chg="add">
          <ac:chgData name="n0506527422@outlook.com" userId="7b2d9809fb99a887" providerId="LiveId" clId="{726986FB-7B98-6849-9EB7-A88503D43351}" dt="2021-12-14T07:12:40.781" v="5709" actId="26606"/>
          <ac:spMkLst>
            <pc:docMk/>
            <pc:sldMk cId="1196426840" sldId="285"/>
            <ac:spMk id="39" creationId="{1996130F-9AB5-4DE9-8574-3AF891C5C172}"/>
          </ac:spMkLst>
        </pc:spChg>
        <pc:spChg chg="add">
          <ac:chgData name="n0506527422@outlook.com" userId="7b2d9809fb99a887" providerId="LiveId" clId="{726986FB-7B98-6849-9EB7-A88503D43351}" dt="2021-12-14T07:12:40.781" v="5709" actId="26606"/>
          <ac:spMkLst>
            <pc:docMk/>
            <pc:sldMk cId="1196426840" sldId="285"/>
            <ac:spMk id="41" creationId="{7326F4E6-9131-42DA-97B2-0BA8D1E258AD}"/>
          </ac:spMkLst>
        </pc:spChg>
        <pc:spChg chg="add">
          <ac:chgData name="n0506527422@outlook.com" userId="7b2d9809fb99a887" providerId="LiveId" clId="{726986FB-7B98-6849-9EB7-A88503D43351}" dt="2021-12-14T07:12:40.781" v="5709" actId="26606"/>
          <ac:spMkLst>
            <pc:docMk/>
            <pc:sldMk cId="1196426840" sldId="285"/>
            <ac:spMk id="43" creationId="{763516C8-F227-4B77-9AA7-61B9A0B78253}"/>
          </ac:spMkLst>
        </pc:spChg>
        <pc:spChg chg="add">
          <ac:chgData name="n0506527422@outlook.com" userId="7b2d9809fb99a887" providerId="LiveId" clId="{726986FB-7B98-6849-9EB7-A88503D43351}" dt="2021-12-14T07:12:40.781" v="5709" actId="26606"/>
          <ac:spMkLst>
            <pc:docMk/>
            <pc:sldMk cId="1196426840" sldId="285"/>
            <ac:spMk id="45" creationId="{D91B420C-C4C8-44DF-96B2-FBD1014646FE}"/>
          </ac:spMkLst>
        </pc:spChg>
        <pc:spChg chg="add">
          <ac:chgData name="n0506527422@outlook.com" userId="7b2d9809fb99a887" providerId="LiveId" clId="{726986FB-7B98-6849-9EB7-A88503D43351}" dt="2021-12-14T07:12:40.781" v="5709" actId="26606"/>
          <ac:spMkLst>
            <pc:docMk/>
            <pc:sldMk cId="1196426840" sldId="285"/>
            <ac:spMk id="47" creationId="{070928B1-3E69-44AC-A1EE-B4E4270A7A51}"/>
          </ac:spMkLst>
        </pc:spChg>
        <pc:grpChg chg="add">
          <ac:chgData name="n0506527422@outlook.com" userId="7b2d9809fb99a887" providerId="LiveId" clId="{726986FB-7B98-6849-9EB7-A88503D43351}" dt="2021-12-14T07:12:40.781" v="5709" actId="26606"/>
          <ac:grpSpMkLst>
            <pc:docMk/>
            <pc:sldMk cId="1196426840" sldId="285"/>
            <ac:grpSpMk id="11" creationId="{166BF9EE-F7AC-4FA5-AC7E-001B3A642F75}"/>
          </ac:grpSpMkLst>
        </pc:grpChg>
        <pc:grpChg chg="add">
          <ac:chgData name="n0506527422@outlook.com" userId="7b2d9809fb99a887" providerId="LiveId" clId="{726986FB-7B98-6849-9EB7-A88503D43351}" dt="2021-12-14T07:12:40.781" v="5709" actId="26606"/>
          <ac:grpSpMkLst>
            <pc:docMk/>
            <pc:sldMk cId="1196426840" sldId="285"/>
            <ac:grpSpMk id="25" creationId="{E312DBA5-56D8-42B2-BA94-28168C2A6703}"/>
          </ac:grpSpMkLst>
        </pc:grpChg>
        <pc:picChg chg="add mod">
          <ac:chgData name="n0506527422@outlook.com" userId="7b2d9809fb99a887" providerId="LiveId" clId="{726986FB-7B98-6849-9EB7-A88503D43351}" dt="2021-12-14T07:12:49.700" v="5711" actId="1076"/>
          <ac:picMkLst>
            <pc:docMk/>
            <pc:sldMk cId="1196426840" sldId="285"/>
            <ac:picMk id="6" creationId="{4EB393C4-8D5C-D24E-A610-1DFCBB80DFAB}"/>
          </ac:picMkLst>
        </pc:picChg>
      </pc:sldChg>
      <pc:sldChg chg="addSp delSp modSp new mod modClrScheme chgLayout">
        <pc:chgData name="n0506527422@outlook.com" userId="7b2d9809fb99a887" providerId="LiveId" clId="{726986FB-7B98-6849-9EB7-A88503D43351}" dt="2021-12-14T07:26:52.689" v="6306" actId="27636"/>
        <pc:sldMkLst>
          <pc:docMk/>
          <pc:sldMk cId="213481978" sldId="286"/>
        </pc:sldMkLst>
        <pc:spChg chg="del mod ord">
          <ac:chgData name="n0506527422@outlook.com" userId="7b2d9809fb99a887" providerId="LiveId" clId="{726986FB-7B98-6849-9EB7-A88503D43351}" dt="2021-12-14T07:18:12.681" v="6004" actId="700"/>
          <ac:spMkLst>
            <pc:docMk/>
            <pc:sldMk cId="213481978" sldId="286"/>
            <ac:spMk id="2" creationId="{46954259-C190-D44A-97C6-3F1BB131534C}"/>
          </ac:spMkLst>
        </pc:spChg>
        <pc:spChg chg="del mod ord">
          <ac:chgData name="n0506527422@outlook.com" userId="7b2d9809fb99a887" providerId="LiveId" clId="{726986FB-7B98-6849-9EB7-A88503D43351}" dt="2021-12-14T07:18:12.681" v="6004" actId="700"/>
          <ac:spMkLst>
            <pc:docMk/>
            <pc:sldMk cId="213481978" sldId="286"/>
            <ac:spMk id="3" creationId="{6F888E5A-903E-7F4D-956B-2BE7668FF63C}"/>
          </ac:spMkLst>
        </pc:spChg>
        <pc:spChg chg="del mod ord">
          <ac:chgData name="n0506527422@outlook.com" userId="7b2d9809fb99a887" providerId="LiveId" clId="{726986FB-7B98-6849-9EB7-A88503D43351}" dt="2021-12-14T07:18:12.681" v="6004" actId="700"/>
          <ac:spMkLst>
            <pc:docMk/>
            <pc:sldMk cId="213481978" sldId="286"/>
            <ac:spMk id="4" creationId="{C51C8D19-428A-6F41-9D33-ECE1FD73B255}"/>
          </ac:spMkLst>
        </pc:spChg>
        <pc:spChg chg="add mod ord">
          <ac:chgData name="n0506527422@outlook.com" userId="7b2d9809fb99a887" providerId="LiveId" clId="{726986FB-7B98-6849-9EB7-A88503D43351}" dt="2021-12-14T07:21:45.519" v="6170" actId="113"/>
          <ac:spMkLst>
            <pc:docMk/>
            <pc:sldMk cId="213481978" sldId="286"/>
            <ac:spMk id="5" creationId="{D28C5481-A334-9244-830F-112A8286A7AB}"/>
          </ac:spMkLst>
        </pc:spChg>
        <pc:spChg chg="add mod ord">
          <ac:chgData name="n0506527422@outlook.com" userId="7b2d9809fb99a887" providerId="LiveId" clId="{726986FB-7B98-6849-9EB7-A88503D43351}" dt="2021-12-14T07:22:27.266" v="6176" actId="1076"/>
          <ac:spMkLst>
            <pc:docMk/>
            <pc:sldMk cId="213481978" sldId="286"/>
            <ac:spMk id="6" creationId="{FA0618DB-CEDA-8544-AE44-E39551A58828}"/>
          </ac:spMkLst>
        </pc:spChg>
        <pc:spChg chg="add mod ord">
          <ac:chgData name="n0506527422@outlook.com" userId="7b2d9809fb99a887" providerId="LiveId" clId="{726986FB-7B98-6849-9EB7-A88503D43351}" dt="2021-12-14T07:26:52.689" v="6306" actId="27636"/>
          <ac:spMkLst>
            <pc:docMk/>
            <pc:sldMk cId="213481978" sldId="286"/>
            <ac:spMk id="7" creationId="{84A486A9-C334-A740-8525-E20BA88BDD0F}"/>
          </ac:spMkLst>
        </pc:spChg>
        <pc:spChg chg="add mod ord">
          <ac:chgData name="n0506527422@outlook.com" userId="7b2d9809fb99a887" providerId="LiveId" clId="{726986FB-7B98-6849-9EB7-A88503D43351}" dt="2021-12-14T07:18:12.681" v="6004" actId="700"/>
          <ac:spMkLst>
            <pc:docMk/>
            <pc:sldMk cId="213481978" sldId="286"/>
            <ac:spMk id="8" creationId="{CDA46713-7ADF-B647-9571-CC753876C847}"/>
          </ac:spMkLst>
        </pc:spChg>
        <pc:spChg chg="add del mod ord">
          <ac:chgData name="n0506527422@outlook.com" userId="7b2d9809fb99a887" providerId="LiveId" clId="{726986FB-7B98-6849-9EB7-A88503D43351}" dt="2021-12-14T07:21:10.961" v="6162" actId="931"/>
          <ac:spMkLst>
            <pc:docMk/>
            <pc:sldMk cId="213481978" sldId="286"/>
            <ac:spMk id="9" creationId="{7CC79FD1-4CB3-2B4F-B58C-FE5BBA535077}"/>
          </ac:spMkLst>
        </pc:spChg>
        <pc:picChg chg="add mod">
          <ac:chgData name="n0506527422@outlook.com" userId="7b2d9809fb99a887" providerId="LiveId" clId="{726986FB-7B98-6849-9EB7-A88503D43351}" dt="2021-12-14T07:21:21.666" v="6167" actId="14100"/>
          <ac:picMkLst>
            <pc:docMk/>
            <pc:sldMk cId="213481978" sldId="286"/>
            <ac:picMk id="11" creationId="{55A0F89F-D300-274E-B31B-146E0C725AB6}"/>
          </ac:picMkLst>
        </pc:picChg>
      </pc:sldChg>
      <pc:sldChg chg="addSp delSp modSp new mod setBg addAnim delAnim chgLayout">
        <pc:chgData name="n0506527422@outlook.com" userId="7b2d9809fb99a887" providerId="LiveId" clId="{726986FB-7B98-6849-9EB7-A88503D43351}" dt="2021-12-14T07:33:10.261" v="6498" actId="255"/>
        <pc:sldMkLst>
          <pc:docMk/>
          <pc:sldMk cId="1364645755" sldId="287"/>
        </pc:sldMkLst>
        <pc:spChg chg="del">
          <ac:chgData name="n0506527422@outlook.com" userId="7b2d9809fb99a887" providerId="LiveId" clId="{726986FB-7B98-6849-9EB7-A88503D43351}" dt="2021-12-14T07:27:12.726" v="6308" actId="700"/>
          <ac:spMkLst>
            <pc:docMk/>
            <pc:sldMk cId="1364645755" sldId="287"/>
            <ac:spMk id="2" creationId="{27E81D3E-C75E-814F-98AF-BF4EE656C9F1}"/>
          </ac:spMkLst>
        </pc:spChg>
        <pc:spChg chg="del">
          <ac:chgData name="n0506527422@outlook.com" userId="7b2d9809fb99a887" providerId="LiveId" clId="{726986FB-7B98-6849-9EB7-A88503D43351}" dt="2021-12-14T07:27:12.726" v="6308" actId="700"/>
          <ac:spMkLst>
            <pc:docMk/>
            <pc:sldMk cId="1364645755" sldId="287"/>
            <ac:spMk id="3" creationId="{103ACC2A-1347-1048-BFC5-311FC9ADB435}"/>
          </ac:spMkLst>
        </pc:spChg>
        <pc:spChg chg="del">
          <ac:chgData name="n0506527422@outlook.com" userId="7b2d9809fb99a887" providerId="LiveId" clId="{726986FB-7B98-6849-9EB7-A88503D43351}" dt="2021-12-14T07:27:12.726" v="6308" actId="700"/>
          <ac:spMkLst>
            <pc:docMk/>
            <pc:sldMk cId="1364645755" sldId="287"/>
            <ac:spMk id="4" creationId="{ED8FD6D5-ED9F-F54E-8017-4B0031D040BE}"/>
          </ac:spMkLst>
        </pc:spChg>
        <pc:spChg chg="del">
          <ac:chgData name="n0506527422@outlook.com" userId="7b2d9809fb99a887" providerId="LiveId" clId="{726986FB-7B98-6849-9EB7-A88503D43351}" dt="2021-12-14T07:27:12.726" v="6308" actId="700"/>
          <ac:spMkLst>
            <pc:docMk/>
            <pc:sldMk cId="1364645755" sldId="287"/>
            <ac:spMk id="5" creationId="{6B31C555-73D9-9C43-AC94-005CE2302F3F}"/>
          </ac:spMkLst>
        </pc:spChg>
        <pc:spChg chg="del">
          <ac:chgData name="n0506527422@outlook.com" userId="7b2d9809fb99a887" providerId="LiveId" clId="{726986FB-7B98-6849-9EB7-A88503D43351}" dt="2021-12-14T07:27:12.726" v="6308" actId="700"/>
          <ac:spMkLst>
            <pc:docMk/>
            <pc:sldMk cId="1364645755" sldId="287"/>
            <ac:spMk id="6" creationId="{D8059BA7-C9C2-9C4E-998D-3C56D2F9CEC6}"/>
          </ac:spMkLst>
        </pc:spChg>
        <pc:spChg chg="add mod ord">
          <ac:chgData name="n0506527422@outlook.com" userId="7b2d9809fb99a887" providerId="LiveId" clId="{726986FB-7B98-6849-9EB7-A88503D43351}" dt="2021-12-14T07:29:02.059" v="6368" actId="26606"/>
          <ac:spMkLst>
            <pc:docMk/>
            <pc:sldMk cId="1364645755" sldId="287"/>
            <ac:spMk id="7" creationId="{CB427F02-D786-F54F-94B6-B237148D1523}"/>
          </ac:spMkLst>
        </pc:spChg>
        <pc:spChg chg="add mod ord">
          <ac:chgData name="n0506527422@outlook.com" userId="7b2d9809fb99a887" providerId="LiveId" clId="{726986FB-7B98-6849-9EB7-A88503D43351}" dt="2021-12-14T07:33:10.261" v="6498" actId="255"/>
          <ac:spMkLst>
            <pc:docMk/>
            <pc:sldMk cId="1364645755" sldId="287"/>
            <ac:spMk id="8" creationId="{74E20735-29FB-8A4A-8918-58AF172E3E98}"/>
          </ac:spMkLst>
        </pc:spChg>
        <pc:spChg chg="add del mod ord">
          <ac:chgData name="n0506527422@outlook.com" userId="7b2d9809fb99a887" providerId="LiveId" clId="{726986FB-7B98-6849-9EB7-A88503D43351}" dt="2021-12-14T07:28:51.776" v="6362" actId="931"/>
          <ac:spMkLst>
            <pc:docMk/>
            <pc:sldMk cId="1364645755" sldId="287"/>
            <ac:spMk id="9" creationId="{17DE0F29-86AB-C143-8439-9C253B1E18FD}"/>
          </ac:spMkLst>
        </pc:spChg>
        <pc:spChg chg="add del mod ord">
          <ac:chgData name="n0506527422@outlook.com" userId="7b2d9809fb99a887" providerId="LiveId" clId="{726986FB-7B98-6849-9EB7-A88503D43351}" dt="2021-12-14T07:27:48.777" v="6337" actId="478"/>
          <ac:spMkLst>
            <pc:docMk/>
            <pc:sldMk cId="1364645755" sldId="287"/>
            <ac:spMk id="10" creationId="{39F960D0-941F-6F49-8CB3-17CEFF8D2B21}"/>
          </ac:spMkLst>
        </pc:spChg>
        <pc:spChg chg="add del mod ord">
          <ac:chgData name="n0506527422@outlook.com" userId="7b2d9809fb99a887" providerId="LiveId" clId="{726986FB-7B98-6849-9EB7-A88503D43351}" dt="2021-12-14T07:28:43.757" v="6361" actId="478"/>
          <ac:spMkLst>
            <pc:docMk/>
            <pc:sldMk cId="1364645755" sldId="287"/>
            <ac:spMk id="11" creationId="{388A6722-C779-D948-B121-627294D89AB0}"/>
          </ac:spMkLst>
        </pc:spChg>
        <pc:spChg chg="add del">
          <ac:chgData name="n0506527422@outlook.com" userId="7b2d9809fb99a887" providerId="LiveId" clId="{726986FB-7B98-6849-9EB7-A88503D43351}" dt="2021-12-14T07:29:02.034" v="6367" actId="26606"/>
          <ac:spMkLst>
            <pc:docMk/>
            <pc:sldMk cId="1364645755" sldId="287"/>
            <ac:spMk id="46" creationId="{DE91395A-2D18-4AF6-A0AC-AAA7189FED11}"/>
          </ac:spMkLst>
        </pc:spChg>
        <pc:spChg chg="add del">
          <ac:chgData name="n0506527422@outlook.com" userId="7b2d9809fb99a887" providerId="LiveId" clId="{726986FB-7B98-6849-9EB7-A88503D43351}" dt="2021-12-14T07:29:02.034" v="6367" actId="26606"/>
          <ac:spMkLst>
            <pc:docMk/>
            <pc:sldMk cId="1364645755" sldId="287"/>
            <ac:spMk id="48" creationId="{7BD08880-457D-4C62-A3B5-6A9B0878C7E9}"/>
          </ac:spMkLst>
        </pc:spChg>
        <pc:spChg chg="add">
          <ac:chgData name="n0506527422@outlook.com" userId="7b2d9809fb99a887" providerId="LiveId" clId="{726986FB-7B98-6849-9EB7-A88503D43351}" dt="2021-12-14T07:29:02.059" v="6368" actId="26606"/>
          <ac:spMkLst>
            <pc:docMk/>
            <pc:sldMk cId="1364645755" sldId="287"/>
            <ac:spMk id="50" creationId="{F6167D22-B2B2-4469-BE4E-6B0DC972E45D}"/>
          </ac:spMkLst>
        </pc:spChg>
        <pc:spChg chg="add">
          <ac:chgData name="n0506527422@outlook.com" userId="7b2d9809fb99a887" providerId="LiveId" clId="{726986FB-7B98-6849-9EB7-A88503D43351}" dt="2021-12-14T07:29:02.059" v="6368" actId="26606"/>
          <ac:spMkLst>
            <pc:docMk/>
            <pc:sldMk cId="1364645755" sldId="287"/>
            <ac:spMk id="52" creationId="{E27E2F65-D0DD-4710-977A-873706F90177}"/>
          </ac:spMkLst>
        </pc:spChg>
        <pc:spChg chg="add">
          <ac:chgData name="n0506527422@outlook.com" userId="7b2d9809fb99a887" providerId="LiveId" clId="{726986FB-7B98-6849-9EB7-A88503D43351}" dt="2021-12-14T07:29:02.059" v="6368" actId="26606"/>
          <ac:spMkLst>
            <pc:docMk/>
            <pc:sldMk cId="1364645755" sldId="287"/>
            <ac:spMk id="54" creationId="{783A863A-BB4D-4ECD-8D75-B5B6F03D732A}"/>
          </ac:spMkLst>
        </pc:spChg>
        <pc:spChg chg="add">
          <ac:chgData name="n0506527422@outlook.com" userId="7b2d9809fb99a887" providerId="LiveId" clId="{726986FB-7B98-6849-9EB7-A88503D43351}" dt="2021-12-14T07:29:02.059" v="6368" actId="26606"/>
          <ac:spMkLst>
            <pc:docMk/>
            <pc:sldMk cId="1364645755" sldId="287"/>
            <ac:spMk id="55" creationId="{1996130F-9AB5-4DE9-8574-3AF891C5C172}"/>
          </ac:spMkLst>
        </pc:spChg>
        <pc:spChg chg="add">
          <ac:chgData name="n0506527422@outlook.com" userId="7b2d9809fb99a887" providerId="LiveId" clId="{726986FB-7B98-6849-9EB7-A88503D43351}" dt="2021-12-14T07:29:02.059" v="6368" actId="26606"/>
          <ac:spMkLst>
            <pc:docMk/>
            <pc:sldMk cId="1364645755" sldId="287"/>
            <ac:spMk id="56" creationId="{3623DEAC-F39C-45D6-86DC-1033F6429528}"/>
          </ac:spMkLst>
        </pc:spChg>
        <pc:grpChg chg="add del">
          <ac:chgData name="n0506527422@outlook.com" userId="7b2d9809fb99a887" providerId="LiveId" clId="{726986FB-7B98-6849-9EB7-A88503D43351}" dt="2021-12-14T07:29:02.034" v="6367" actId="26606"/>
          <ac:grpSpMkLst>
            <pc:docMk/>
            <pc:sldMk cId="1364645755" sldId="287"/>
            <ac:grpSpMk id="18" creationId="{7398C59F-5A18-487B-91D6-B955AACF2E50}"/>
          </ac:grpSpMkLst>
        </pc:grpChg>
        <pc:grpChg chg="add del">
          <ac:chgData name="n0506527422@outlook.com" userId="7b2d9809fb99a887" providerId="LiveId" clId="{726986FB-7B98-6849-9EB7-A88503D43351}" dt="2021-12-14T07:29:02.034" v="6367" actId="26606"/>
          <ac:grpSpMkLst>
            <pc:docMk/>
            <pc:sldMk cId="1364645755" sldId="287"/>
            <ac:grpSpMk id="32" creationId="{520234FB-542E-4550-9C2F-1B56FD41A1CA}"/>
          </ac:grpSpMkLst>
        </pc:grpChg>
        <pc:grpChg chg="add">
          <ac:chgData name="n0506527422@outlook.com" userId="7b2d9809fb99a887" providerId="LiveId" clId="{726986FB-7B98-6849-9EB7-A88503D43351}" dt="2021-12-14T07:29:02.059" v="6368" actId="26606"/>
          <ac:grpSpMkLst>
            <pc:docMk/>
            <pc:sldMk cId="1364645755" sldId="287"/>
            <ac:grpSpMk id="51" creationId="{166BF9EE-F7AC-4FA5-AC7E-001B3A642F75}"/>
          </ac:grpSpMkLst>
        </pc:grpChg>
        <pc:grpChg chg="add">
          <ac:chgData name="n0506527422@outlook.com" userId="7b2d9809fb99a887" providerId="LiveId" clId="{726986FB-7B98-6849-9EB7-A88503D43351}" dt="2021-12-14T07:29:02.059" v="6368" actId="26606"/>
          <ac:grpSpMkLst>
            <pc:docMk/>
            <pc:sldMk cId="1364645755" sldId="287"/>
            <ac:grpSpMk id="53" creationId="{E312DBA5-56D8-42B2-BA94-28168C2A6703}"/>
          </ac:grpSpMkLst>
        </pc:grpChg>
        <pc:picChg chg="add mod">
          <ac:chgData name="n0506527422@outlook.com" userId="7b2d9809fb99a887" providerId="LiveId" clId="{726986FB-7B98-6849-9EB7-A88503D43351}" dt="2021-12-14T07:32:52.597" v="6496" actId="1076"/>
          <ac:picMkLst>
            <pc:docMk/>
            <pc:sldMk cId="1364645755" sldId="287"/>
            <ac:picMk id="13" creationId="{EA26720E-370D-A143-9A5D-A85870A2BA16}"/>
          </ac:picMkLst>
        </pc:picChg>
      </pc:sldChg>
      <pc:sldChg chg="addSp delSp modSp new mod setBg">
        <pc:chgData name="n0506527422@outlook.com" userId="7b2d9809fb99a887" providerId="LiveId" clId="{726986FB-7B98-6849-9EB7-A88503D43351}" dt="2021-12-14T07:39:43.764" v="6766" actId="1076"/>
        <pc:sldMkLst>
          <pc:docMk/>
          <pc:sldMk cId="3387878333" sldId="288"/>
        </pc:sldMkLst>
        <pc:spChg chg="mod">
          <ac:chgData name="n0506527422@outlook.com" userId="7b2d9809fb99a887" providerId="LiveId" clId="{726986FB-7B98-6849-9EB7-A88503D43351}" dt="2021-12-14T07:35:36.717" v="6527" actId="113"/>
          <ac:spMkLst>
            <pc:docMk/>
            <pc:sldMk cId="3387878333" sldId="288"/>
            <ac:spMk id="2" creationId="{03AABAE3-FE44-5E48-A32C-11FED46BF1A0}"/>
          </ac:spMkLst>
        </pc:spChg>
        <pc:spChg chg="del">
          <ac:chgData name="n0506527422@outlook.com" userId="7b2d9809fb99a887" providerId="LiveId" clId="{726986FB-7B98-6849-9EB7-A88503D43351}" dt="2021-12-14T07:35:04.754" v="6522" actId="931"/>
          <ac:spMkLst>
            <pc:docMk/>
            <pc:sldMk cId="3387878333" sldId="288"/>
            <ac:spMk id="3" creationId="{BC337C6C-04CB-974C-BA82-2F138271EAF1}"/>
          </ac:spMkLst>
        </pc:spChg>
        <pc:spChg chg="add mod">
          <ac:chgData name="n0506527422@outlook.com" userId="7b2d9809fb99a887" providerId="LiveId" clId="{726986FB-7B98-6849-9EB7-A88503D43351}" dt="2021-12-14T07:39:43.764" v="6766" actId="1076"/>
          <ac:spMkLst>
            <pc:docMk/>
            <pc:sldMk cId="3387878333" sldId="288"/>
            <ac:spMk id="9" creationId="{06392343-97BA-463F-A560-3BFC64DC4424}"/>
          </ac:spMkLst>
        </pc:spChg>
        <pc:spChg chg="add">
          <ac:chgData name="n0506527422@outlook.com" userId="7b2d9809fb99a887" providerId="LiveId" clId="{726986FB-7B98-6849-9EB7-A88503D43351}" dt="2021-12-14T07:35:18.013" v="6525" actId="26606"/>
          <ac:spMkLst>
            <pc:docMk/>
            <pc:sldMk cId="3387878333" sldId="288"/>
            <ac:spMk id="12" creationId="{93262980-E907-4930-9E6E-3DC2025CE757}"/>
          </ac:spMkLst>
        </pc:spChg>
        <pc:spChg chg="add">
          <ac:chgData name="n0506527422@outlook.com" userId="7b2d9809fb99a887" providerId="LiveId" clId="{726986FB-7B98-6849-9EB7-A88503D43351}" dt="2021-12-14T07:35:18.013" v="6525" actId="26606"/>
          <ac:spMkLst>
            <pc:docMk/>
            <pc:sldMk cId="3387878333" sldId="288"/>
            <ac:spMk id="14" creationId="{AFD53EBD-B361-45AD-8ABF-9270B20B4AFE}"/>
          </ac:spMkLst>
        </pc:spChg>
        <pc:spChg chg="add">
          <ac:chgData name="n0506527422@outlook.com" userId="7b2d9809fb99a887" providerId="LiveId" clId="{726986FB-7B98-6849-9EB7-A88503D43351}" dt="2021-12-14T07:35:18.013" v="6525" actId="26606"/>
          <ac:spMkLst>
            <pc:docMk/>
            <pc:sldMk cId="3387878333" sldId="288"/>
            <ac:spMk id="16" creationId="{DA1A4CE7-6399-4B37-ACE2-CFC4B4077B51}"/>
          </ac:spMkLst>
        </pc:spChg>
        <pc:picChg chg="add mod">
          <ac:chgData name="n0506527422@outlook.com" userId="7b2d9809fb99a887" providerId="LiveId" clId="{726986FB-7B98-6849-9EB7-A88503D43351}" dt="2021-12-14T07:35:18.013" v="6525" actId="26606"/>
          <ac:picMkLst>
            <pc:docMk/>
            <pc:sldMk cId="3387878333" sldId="288"/>
            <ac:picMk id="5" creationId="{001405C3-0676-8B40-BDC3-8526A5B4C41A}"/>
          </ac:picMkLst>
        </pc:picChg>
      </pc:sldChg>
      <pc:sldChg chg="addSp delSp modSp new mod setBg modClrScheme setClrOvrMap chgLayout">
        <pc:chgData name="n0506527422@outlook.com" userId="7b2d9809fb99a887" providerId="LiveId" clId="{726986FB-7B98-6849-9EB7-A88503D43351}" dt="2021-12-14T07:44:37.246" v="6854" actId="14100"/>
        <pc:sldMkLst>
          <pc:docMk/>
          <pc:sldMk cId="468089510" sldId="289"/>
        </pc:sldMkLst>
        <pc:spChg chg="del mod ord">
          <ac:chgData name="n0506527422@outlook.com" userId="7b2d9809fb99a887" providerId="LiveId" clId="{726986FB-7B98-6849-9EB7-A88503D43351}" dt="2021-12-14T07:41:52.835" v="6768" actId="700"/>
          <ac:spMkLst>
            <pc:docMk/>
            <pc:sldMk cId="468089510" sldId="289"/>
            <ac:spMk id="2" creationId="{324E4DA5-080B-424E-9FEB-602E7BC1A5C9}"/>
          </ac:spMkLst>
        </pc:spChg>
        <pc:spChg chg="del mod ord">
          <ac:chgData name="n0506527422@outlook.com" userId="7b2d9809fb99a887" providerId="LiveId" clId="{726986FB-7B98-6849-9EB7-A88503D43351}" dt="2021-12-14T07:41:52.835" v="6768" actId="700"/>
          <ac:spMkLst>
            <pc:docMk/>
            <pc:sldMk cId="468089510" sldId="289"/>
            <ac:spMk id="3" creationId="{8B64DFAD-2313-C941-B8C1-32B9B1717C2C}"/>
          </ac:spMkLst>
        </pc:spChg>
        <pc:spChg chg="add mod ord">
          <ac:chgData name="n0506527422@outlook.com" userId="7b2d9809fb99a887" providerId="LiveId" clId="{726986FB-7B98-6849-9EB7-A88503D43351}" dt="2021-12-14T07:43:54.899" v="6798" actId="14100"/>
          <ac:spMkLst>
            <pc:docMk/>
            <pc:sldMk cId="468089510" sldId="289"/>
            <ac:spMk id="4" creationId="{CA70B6D3-5B98-2E4C-9D74-1D7F3ACC3C4B}"/>
          </ac:spMkLst>
        </pc:spChg>
        <pc:spChg chg="add del mod ord">
          <ac:chgData name="n0506527422@outlook.com" userId="7b2d9809fb99a887" providerId="LiveId" clId="{726986FB-7B98-6849-9EB7-A88503D43351}" dt="2021-12-14T07:42:39.268" v="6788" actId="931"/>
          <ac:spMkLst>
            <pc:docMk/>
            <pc:sldMk cId="468089510" sldId="289"/>
            <ac:spMk id="5" creationId="{70986CE9-2207-2A4D-A1F0-69EC61A54C77}"/>
          </ac:spMkLst>
        </pc:spChg>
        <pc:spChg chg="add del">
          <ac:chgData name="n0506527422@outlook.com" userId="7b2d9809fb99a887" providerId="LiveId" clId="{726986FB-7B98-6849-9EB7-A88503D43351}" dt="2021-12-14T07:42:51.463" v="6791" actId="26606"/>
          <ac:spMkLst>
            <pc:docMk/>
            <pc:sldMk cId="468089510" sldId="289"/>
            <ac:spMk id="10" creationId="{5BE0789E-91A7-4246-978E-A17FE1BF952A}"/>
          </ac:spMkLst>
        </pc:spChg>
        <pc:spChg chg="add del">
          <ac:chgData name="n0506527422@outlook.com" userId="7b2d9809fb99a887" providerId="LiveId" clId="{726986FB-7B98-6849-9EB7-A88503D43351}" dt="2021-12-14T07:42:51.463" v="6791" actId="26606"/>
          <ac:spMkLst>
            <pc:docMk/>
            <pc:sldMk cId="468089510" sldId="289"/>
            <ac:spMk id="26" creationId="{15EDA122-4530-45D2-A70A-B1A967AAE566}"/>
          </ac:spMkLst>
        </pc:spChg>
        <pc:spChg chg="add del">
          <ac:chgData name="n0506527422@outlook.com" userId="7b2d9809fb99a887" providerId="LiveId" clId="{726986FB-7B98-6849-9EB7-A88503D43351}" dt="2021-12-14T07:42:51.463" v="6791" actId="26606"/>
          <ac:spMkLst>
            <pc:docMk/>
            <pc:sldMk cId="468089510" sldId="289"/>
            <ac:spMk id="28" creationId="{9782F52E-0F94-4BFC-9F89-B054DDEAB9EF}"/>
          </ac:spMkLst>
        </pc:spChg>
        <pc:spChg chg="add mod">
          <ac:chgData name="n0506527422@outlook.com" userId="7b2d9809fb99a887" providerId="LiveId" clId="{726986FB-7B98-6849-9EB7-A88503D43351}" dt="2021-12-14T07:44:37.246" v="6854" actId="14100"/>
          <ac:spMkLst>
            <pc:docMk/>
            <pc:sldMk cId="468089510" sldId="289"/>
            <ac:spMk id="32" creationId="{2472FB85-B2F2-4CD2-B2F3-D844D573AD73}"/>
          </ac:spMkLst>
        </pc:spChg>
        <pc:spChg chg="add del">
          <ac:chgData name="n0506527422@outlook.com" userId="7b2d9809fb99a887" providerId="LiveId" clId="{726986FB-7B98-6849-9EB7-A88503D43351}" dt="2021-12-14T07:43:36.545" v="6795" actId="26606"/>
          <ac:spMkLst>
            <pc:docMk/>
            <pc:sldMk cId="468089510" sldId="289"/>
            <ac:spMk id="35" creationId="{2B258D2B-6AC3-4B3A-A87C-FD7E6517826E}"/>
          </ac:spMkLst>
        </pc:spChg>
        <pc:spChg chg="add del">
          <ac:chgData name="n0506527422@outlook.com" userId="7b2d9809fb99a887" providerId="LiveId" clId="{726986FB-7B98-6849-9EB7-A88503D43351}" dt="2021-12-14T07:43:36.545" v="6795" actId="26606"/>
          <ac:spMkLst>
            <pc:docMk/>
            <pc:sldMk cId="468089510" sldId="289"/>
            <ac:spMk id="37" creationId="{8D55DD8B-9BF9-4B91-A22D-2D3F2AEFF189}"/>
          </ac:spMkLst>
        </pc:spChg>
        <pc:spChg chg="add">
          <ac:chgData name="n0506527422@outlook.com" userId="7b2d9809fb99a887" providerId="LiveId" clId="{726986FB-7B98-6849-9EB7-A88503D43351}" dt="2021-12-14T07:43:36.545" v="6795" actId="26606"/>
          <ac:spMkLst>
            <pc:docMk/>
            <pc:sldMk cId="468089510" sldId="289"/>
            <ac:spMk id="42" creationId="{23C7736A-5A08-4021-9AB6-390DFF506AA8}"/>
          </ac:spMkLst>
        </pc:spChg>
        <pc:spChg chg="add">
          <ac:chgData name="n0506527422@outlook.com" userId="7b2d9809fb99a887" providerId="LiveId" clId="{726986FB-7B98-6849-9EB7-A88503D43351}" dt="2021-12-14T07:43:36.545" v="6795" actId="26606"/>
          <ac:spMkLst>
            <pc:docMk/>
            <pc:sldMk cId="468089510" sldId="289"/>
            <ac:spMk id="44" creationId="{433DF4D3-8A35-461A-ABE0-F56B78A1371F}"/>
          </ac:spMkLst>
        </pc:spChg>
        <pc:grpChg chg="add del">
          <ac:chgData name="n0506527422@outlook.com" userId="7b2d9809fb99a887" providerId="LiveId" clId="{726986FB-7B98-6849-9EB7-A88503D43351}" dt="2021-12-14T07:42:51.463" v="6791" actId="26606"/>
          <ac:grpSpMkLst>
            <pc:docMk/>
            <pc:sldMk cId="468089510" sldId="289"/>
            <ac:grpSpMk id="12" creationId="{3C6C0BD2-8B3C-4042-B4EE-5DB7665A3736}"/>
          </ac:grpSpMkLst>
        </pc:grpChg>
        <pc:picChg chg="add mod">
          <ac:chgData name="n0506527422@outlook.com" userId="7b2d9809fb99a887" providerId="LiveId" clId="{726986FB-7B98-6849-9EB7-A88503D43351}" dt="2021-12-14T07:43:36.545" v="6795" actId="26606"/>
          <ac:picMkLst>
            <pc:docMk/>
            <pc:sldMk cId="468089510" sldId="289"/>
            <ac:picMk id="7" creationId="{116F14C0-A89D-9542-A6DA-87F80E23A8AB}"/>
          </ac:picMkLst>
        </pc:picChg>
      </pc:sldChg>
      <pc:sldChg chg="new del">
        <pc:chgData name="n0506527422@outlook.com" userId="7b2d9809fb99a887" providerId="LiveId" clId="{726986FB-7B98-6849-9EB7-A88503D43351}" dt="2021-12-14T07:49:15.139" v="6887" actId="2696"/>
        <pc:sldMkLst>
          <pc:docMk/>
          <pc:sldMk cId="79750057" sldId="290"/>
        </pc:sldMkLst>
      </pc:sldChg>
      <pc:sldChg chg="addSp delSp modSp new mod setBg">
        <pc:chgData name="n0506527422@outlook.com" userId="7b2d9809fb99a887" providerId="LiveId" clId="{726986FB-7B98-6849-9EB7-A88503D43351}" dt="2021-12-14T07:48:59.971" v="6886" actId="255"/>
        <pc:sldMkLst>
          <pc:docMk/>
          <pc:sldMk cId="354475266" sldId="291"/>
        </pc:sldMkLst>
        <pc:spChg chg="mod ord">
          <ac:chgData name="n0506527422@outlook.com" userId="7b2d9809fb99a887" providerId="LiveId" clId="{726986FB-7B98-6849-9EB7-A88503D43351}" dt="2021-12-14T07:48:59.971" v="6886" actId="255"/>
          <ac:spMkLst>
            <pc:docMk/>
            <pc:sldMk cId="354475266" sldId="291"/>
            <ac:spMk id="2" creationId="{9450B8B7-E5DD-9243-A58A-40EC7F0F7147}"/>
          </ac:spMkLst>
        </pc:spChg>
        <pc:spChg chg="del">
          <ac:chgData name="n0506527422@outlook.com" userId="7b2d9809fb99a887" providerId="LiveId" clId="{726986FB-7B98-6849-9EB7-A88503D43351}" dt="2021-12-14T07:47:24.365" v="6875" actId="931"/>
          <ac:spMkLst>
            <pc:docMk/>
            <pc:sldMk cId="354475266" sldId="291"/>
            <ac:spMk id="3" creationId="{114CB3D2-B2FF-C84A-8EF8-6912CD3584FB}"/>
          </ac:spMkLst>
        </pc:spChg>
        <pc:spChg chg="add del">
          <ac:chgData name="n0506527422@outlook.com" userId="7b2d9809fb99a887" providerId="LiveId" clId="{726986FB-7B98-6849-9EB7-A88503D43351}" dt="2021-12-14T07:48:00.751" v="6881" actId="478"/>
          <ac:spMkLst>
            <pc:docMk/>
            <pc:sldMk cId="354475266" sldId="291"/>
            <ac:spMk id="9" creationId="{74B49AA5-9837-4F4B-96D8-E1C2BBF7E885}"/>
          </ac:spMkLst>
        </pc:spChg>
        <pc:spChg chg="add del">
          <ac:chgData name="n0506527422@outlook.com" userId="7b2d9809fb99a887" providerId="LiveId" clId="{726986FB-7B98-6849-9EB7-A88503D43351}" dt="2021-12-14T07:48:29.992" v="6883" actId="26606"/>
          <ac:spMkLst>
            <pc:docMk/>
            <pc:sldMk cId="354475266" sldId="291"/>
            <ac:spMk id="12" creationId="{2B258D2B-6AC3-4B3A-A87C-FD7E6517826E}"/>
          </ac:spMkLst>
        </pc:spChg>
        <pc:spChg chg="add del">
          <ac:chgData name="n0506527422@outlook.com" userId="7b2d9809fb99a887" providerId="LiveId" clId="{726986FB-7B98-6849-9EB7-A88503D43351}" dt="2021-12-14T07:48:29.992" v="6883" actId="26606"/>
          <ac:spMkLst>
            <pc:docMk/>
            <pc:sldMk cId="354475266" sldId="291"/>
            <ac:spMk id="14" creationId="{8D55DD8B-9BF9-4B91-A22D-2D3F2AEFF189}"/>
          </ac:spMkLst>
        </pc:spChg>
        <pc:spChg chg="add">
          <ac:chgData name="n0506527422@outlook.com" userId="7b2d9809fb99a887" providerId="LiveId" clId="{726986FB-7B98-6849-9EB7-A88503D43351}" dt="2021-12-14T07:48:29.992" v="6883" actId="26606"/>
          <ac:spMkLst>
            <pc:docMk/>
            <pc:sldMk cId="354475266" sldId="291"/>
            <ac:spMk id="47" creationId="{1996130F-9AB5-4DE9-8574-3AF891C5C172}"/>
          </ac:spMkLst>
        </pc:spChg>
        <pc:spChg chg="add">
          <ac:chgData name="n0506527422@outlook.com" userId="7b2d9809fb99a887" providerId="LiveId" clId="{726986FB-7B98-6849-9EB7-A88503D43351}" dt="2021-12-14T07:48:29.992" v="6883" actId="26606"/>
          <ac:spMkLst>
            <pc:docMk/>
            <pc:sldMk cId="354475266" sldId="291"/>
            <ac:spMk id="49" creationId="{3623DEAC-F39C-45D6-86DC-1033F6429528}"/>
          </ac:spMkLst>
        </pc:spChg>
        <pc:spChg chg="add">
          <ac:chgData name="n0506527422@outlook.com" userId="7b2d9809fb99a887" providerId="LiveId" clId="{726986FB-7B98-6849-9EB7-A88503D43351}" dt="2021-12-14T07:48:29.992" v="6883" actId="26606"/>
          <ac:spMkLst>
            <pc:docMk/>
            <pc:sldMk cId="354475266" sldId="291"/>
            <ac:spMk id="51" creationId="{A692209D-B607-46C3-8560-07AF72291659}"/>
          </ac:spMkLst>
        </pc:spChg>
        <pc:spChg chg="add">
          <ac:chgData name="n0506527422@outlook.com" userId="7b2d9809fb99a887" providerId="LiveId" clId="{726986FB-7B98-6849-9EB7-A88503D43351}" dt="2021-12-14T07:48:29.992" v="6883" actId="26606"/>
          <ac:spMkLst>
            <pc:docMk/>
            <pc:sldMk cId="354475266" sldId="291"/>
            <ac:spMk id="53" creationId="{94874638-CF15-4908-BC4B-4908744D0BAF}"/>
          </ac:spMkLst>
        </pc:spChg>
        <pc:spChg chg="add">
          <ac:chgData name="n0506527422@outlook.com" userId="7b2d9809fb99a887" providerId="LiveId" clId="{726986FB-7B98-6849-9EB7-A88503D43351}" dt="2021-12-14T07:48:29.992" v="6883" actId="26606"/>
          <ac:spMkLst>
            <pc:docMk/>
            <pc:sldMk cId="354475266" sldId="291"/>
            <ac:spMk id="55" creationId="{5F1B8348-CD6E-4561-A704-C232D9A2676D}"/>
          </ac:spMkLst>
        </pc:spChg>
        <pc:grpChg chg="add">
          <ac:chgData name="n0506527422@outlook.com" userId="7b2d9809fb99a887" providerId="LiveId" clId="{726986FB-7B98-6849-9EB7-A88503D43351}" dt="2021-12-14T07:48:29.992" v="6883" actId="26606"/>
          <ac:grpSpMkLst>
            <pc:docMk/>
            <pc:sldMk cId="354475266" sldId="291"/>
            <ac:grpSpMk id="19" creationId="{166BF9EE-F7AC-4FA5-AC7E-001B3A642F75}"/>
          </ac:grpSpMkLst>
        </pc:grpChg>
        <pc:grpChg chg="add">
          <ac:chgData name="n0506527422@outlook.com" userId="7b2d9809fb99a887" providerId="LiveId" clId="{726986FB-7B98-6849-9EB7-A88503D43351}" dt="2021-12-14T07:48:29.992" v="6883" actId="26606"/>
          <ac:grpSpMkLst>
            <pc:docMk/>
            <pc:sldMk cId="354475266" sldId="291"/>
            <ac:grpSpMk id="33" creationId="{E312DBA5-56D8-42B2-BA94-28168C2A6703}"/>
          </ac:grpSpMkLst>
        </pc:grpChg>
        <pc:picChg chg="add mod ord">
          <ac:chgData name="n0506527422@outlook.com" userId="7b2d9809fb99a887" providerId="LiveId" clId="{726986FB-7B98-6849-9EB7-A88503D43351}" dt="2021-12-14T07:48:29.992" v="6883" actId="26606"/>
          <ac:picMkLst>
            <pc:docMk/>
            <pc:sldMk cId="354475266" sldId="291"/>
            <ac:picMk id="5" creationId="{DC041139-D58C-5743-8708-75E914CEEA47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C76C53-FD7B-4FFF-8B65-6F1FB615BA1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209A6E-F811-41EA-ADDB-0697E22FFB25}">
      <dgm:prSet/>
      <dgm:spPr/>
      <dgm:t>
        <a:bodyPr/>
        <a:lstStyle/>
        <a:p>
          <a:r>
            <a:rPr lang="uk-UA" dirty="0"/>
            <a:t>1. Обсяг навчання</a:t>
          </a:r>
          <a:endParaRPr lang="en-US" dirty="0"/>
        </a:p>
      </dgm:t>
    </dgm:pt>
    <dgm:pt modelId="{FE91FF75-ADB7-4F89-9C13-337EB22421EE}" type="parTrans" cxnId="{97E23EAE-BAC2-4103-B243-69A30C907764}">
      <dgm:prSet/>
      <dgm:spPr/>
      <dgm:t>
        <a:bodyPr/>
        <a:lstStyle/>
        <a:p>
          <a:endParaRPr lang="en-US"/>
        </a:p>
      </dgm:t>
    </dgm:pt>
    <dgm:pt modelId="{44B29780-FAFE-40AD-96B0-E669D47E150F}" type="sibTrans" cxnId="{97E23EAE-BAC2-4103-B243-69A30C907764}">
      <dgm:prSet/>
      <dgm:spPr/>
      <dgm:t>
        <a:bodyPr/>
        <a:lstStyle/>
        <a:p>
          <a:endParaRPr lang="en-US"/>
        </a:p>
      </dgm:t>
    </dgm:pt>
    <dgm:pt modelId="{81D26EB7-B6F8-4056-8E7E-E30CFBD0E325}">
      <dgm:prSet/>
      <dgm:spPr/>
      <dgm:t>
        <a:bodyPr/>
        <a:lstStyle/>
        <a:p>
          <a:r>
            <a:rPr lang="uk-UA" dirty="0"/>
            <a:t>2. Зміст навчання </a:t>
          </a:r>
          <a:endParaRPr lang="en-US" dirty="0"/>
        </a:p>
      </dgm:t>
    </dgm:pt>
    <dgm:pt modelId="{0AFCC8DF-58E8-4E1C-AC61-5A3FF14C30FA}" type="parTrans" cxnId="{14D11BFB-DC03-4AEA-8803-88298B855115}">
      <dgm:prSet/>
      <dgm:spPr/>
      <dgm:t>
        <a:bodyPr/>
        <a:lstStyle/>
        <a:p>
          <a:endParaRPr lang="en-US"/>
        </a:p>
      </dgm:t>
    </dgm:pt>
    <dgm:pt modelId="{84EE4411-313A-4F51-B95C-FFB0E2A6764E}" type="sibTrans" cxnId="{14D11BFB-DC03-4AEA-8803-88298B855115}">
      <dgm:prSet/>
      <dgm:spPr/>
      <dgm:t>
        <a:bodyPr/>
        <a:lstStyle/>
        <a:p>
          <a:endParaRPr lang="en-US"/>
        </a:p>
      </dgm:t>
    </dgm:pt>
    <dgm:pt modelId="{6B5137AD-FEDA-48DA-8905-53F9772E7A64}">
      <dgm:prSet/>
      <dgm:spPr/>
      <dgm:t>
        <a:bodyPr/>
        <a:lstStyle/>
        <a:p>
          <a:r>
            <a:rPr lang="uk-UA" dirty="0"/>
            <a:t>3. Етапи навчання</a:t>
          </a:r>
          <a:endParaRPr lang="en-US" dirty="0"/>
        </a:p>
      </dgm:t>
    </dgm:pt>
    <dgm:pt modelId="{F00949A0-2064-4DC5-96D5-A9E0FC824B08}" type="parTrans" cxnId="{41E056C8-BD00-486F-AC0C-C91068EE02E8}">
      <dgm:prSet/>
      <dgm:spPr/>
      <dgm:t>
        <a:bodyPr/>
        <a:lstStyle/>
        <a:p>
          <a:endParaRPr lang="en-US"/>
        </a:p>
      </dgm:t>
    </dgm:pt>
    <dgm:pt modelId="{AB722109-A6F1-4182-BF74-1C879C5D71FB}" type="sibTrans" cxnId="{41E056C8-BD00-486F-AC0C-C91068EE02E8}">
      <dgm:prSet/>
      <dgm:spPr/>
      <dgm:t>
        <a:bodyPr/>
        <a:lstStyle/>
        <a:p>
          <a:endParaRPr lang="en-US"/>
        </a:p>
      </dgm:t>
    </dgm:pt>
    <dgm:pt modelId="{1202C6A5-6D24-D54E-BBB7-A3BA38968856}">
      <dgm:prSet/>
      <dgm:spPr/>
      <dgm:t>
        <a:bodyPr/>
        <a:lstStyle/>
        <a:p>
          <a:r>
            <a:rPr lang="ru-RU" dirty="0"/>
            <a:t>4. Структура курсу</a:t>
          </a:r>
        </a:p>
      </dgm:t>
    </dgm:pt>
    <dgm:pt modelId="{7CA68C50-2530-E648-BFC5-2140E538E8D1}" type="parTrans" cxnId="{339872B9-1611-0249-9889-6BD2F78976F3}">
      <dgm:prSet/>
      <dgm:spPr/>
      <dgm:t>
        <a:bodyPr/>
        <a:lstStyle/>
        <a:p>
          <a:endParaRPr lang="ru-RU"/>
        </a:p>
      </dgm:t>
    </dgm:pt>
    <dgm:pt modelId="{C587E3F1-C163-9F44-9A93-48B78D4C0F53}" type="sibTrans" cxnId="{339872B9-1611-0249-9889-6BD2F78976F3}">
      <dgm:prSet/>
      <dgm:spPr/>
      <dgm:t>
        <a:bodyPr/>
        <a:lstStyle/>
        <a:p>
          <a:endParaRPr lang="ru-RU"/>
        </a:p>
      </dgm:t>
    </dgm:pt>
    <dgm:pt modelId="{093B8D10-3A9B-9D4F-B65C-CDED47B45F33}" type="pres">
      <dgm:prSet presAssocID="{6AC76C53-FD7B-4FFF-8B65-6F1FB615BA11}" presName="vert0" presStyleCnt="0">
        <dgm:presLayoutVars>
          <dgm:dir/>
          <dgm:animOne val="branch"/>
          <dgm:animLvl val="lvl"/>
        </dgm:presLayoutVars>
      </dgm:prSet>
      <dgm:spPr/>
    </dgm:pt>
    <dgm:pt modelId="{9ECF90F7-A33A-774C-A562-E8F3C17D8087}" type="pres">
      <dgm:prSet presAssocID="{95209A6E-F811-41EA-ADDB-0697E22FFB25}" presName="thickLine" presStyleLbl="alignNode1" presStyleIdx="0" presStyleCnt="4"/>
      <dgm:spPr/>
    </dgm:pt>
    <dgm:pt modelId="{0A123AC9-1C57-7A43-9023-D01075658A2F}" type="pres">
      <dgm:prSet presAssocID="{95209A6E-F811-41EA-ADDB-0697E22FFB25}" presName="horz1" presStyleCnt="0"/>
      <dgm:spPr/>
    </dgm:pt>
    <dgm:pt modelId="{1DC1A42D-00E4-A04D-AC71-1637C5EC6C69}" type="pres">
      <dgm:prSet presAssocID="{95209A6E-F811-41EA-ADDB-0697E22FFB25}" presName="tx1" presStyleLbl="revTx" presStyleIdx="0" presStyleCnt="4"/>
      <dgm:spPr/>
    </dgm:pt>
    <dgm:pt modelId="{1C8D4E1E-7B25-ED41-8EA4-8EB7ED131E80}" type="pres">
      <dgm:prSet presAssocID="{95209A6E-F811-41EA-ADDB-0697E22FFB25}" presName="vert1" presStyleCnt="0"/>
      <dgm:spPr/>
    </dgm:pt>
    <dgm:pt modelId="{F673682F-A0B5-AD4A-BD6A-AEFA105AF1B9}" type="pres">
      <dgm:prSet presAssocID="{81D26EB7-B6F8-4056-8E7E-E30CFBD0E325}" presName="thickLine" presStyleLbl="alignNode1" presStyleIdx="1" presStyleCnt="4"/>
      <dgm:spPr/>
    </dgm:pt>
    <dgm:pt modelId="{1DF70C8E-5BA2-8F40-AC74-9A737F8ACF73}" type="pres">
      <dgm:prSet presAssocID="{81D26EB7-B6F8-4056-8E7E-E30CFBD0E325}" presName="horz1" presStyleCnt="0"/>
      <dgm:spPr/>
    </dgm:pt>
    <dgm:pt modelId="{0AFF11B3-DE78-A945-980A-DBF9670A1A77}" type="pres">
      <dgm:prSet presAssocID="{81D26EB7-B6F8-4056-8E7E-E30CFBD0E325}" presName="tx1" presStyleLbl="revTx" presStyleIdx="1" presStyleCnt="4"/>
      <dgm:spPr/>
    </dgm:pt>
    <dgm:pt modelId="{9349572B-0296-C04B-B1E8-ED81CB4FE96B}" type="pres">
      <dgm:prSet presAssocID="{81D26EB7-B6F8-4056-8E7E-E30CFBD0E325}" presName="vert1" presStyleCnt="0"/>
      <dgm:spPr/>
    </dgm:pt>
    <dgm:pt modelId="{1CCBD724-3A11-5C49-985F-4021159A3C13}" type="pres">
      <dgm:prSet presAssocID="{6B5137AD-FEDA-48DA-8905-53F9772E7A64}" presName="thickLine" presStyleLbl="alignNode1" presStyleIdx="2" presStyleCnt="4"/>
      <dgm:spPr/>
    </dgm:pt>
    <dgm:pt modelId="{A16649CA-6317-0E48-A3A9-B07D897F80E8}" type="pres">
      <dgm:prSet presAssocID="{6B5137AD-FEDA-48DA-8905-53F9772E7A64}" presName="horz1" presStyleCnt="0"/>
      <dgm:spPr/>
    </dgm:pt>
    <dgm:pt modelId="{008A2D89-6B52-4C4E-BDA3-2A7BA8D3A385}" type="pres">
      <dgm:prSet presAssocID="{6B5137AD-FEDA-48DA-8905-53F9772E7A64}" presName="tx1" presStyleLbl="revTx" presStyleIdx="2" presStyleCnt="4"/>
      <dgm:spPr/>
    </dgm:pt>
    <dgm:pt modelId="{6D6035C4-C3FC-A04A-A006-63BFB8F28DAB}" type="pres">
      <dgm:prSet presAssocID="{6B5137AD-FEDA-48DA-8905-53F9772E7A64}" presName="vert1" presStyleCnt="0"/>
      <dgm:spPr/>
    </dgm:pt>
    <dgm:pt modelId="{6D88E72E-8B52-1C47-937F-5F9C6EAE89B9}" type="pres">
      <dgm:prSet presAssocID="{1202C6A5-6D24-D54E-BBB7-A3BA38968856}" presName="thickLine" presStyleLbl="alignNode1" presStyleIdx="3" presStyleCnt="4"/>
      <dgm:spPr/>
    </dgm:pt>
    <dgm:pt modelId="{9D58655F-31DE-6140-BA93-98F6A8B0808C}" type="pres">
      <dgm:prSet presAssocID="{1202C6A5-6D24-D54E-BBB7-A3BA38968856}" presName="horz1" presStyleCnt="0"/>
      <dgm:spPr/>
    </dgm:pt>
    <dgm:pt modelId="{526B2AB7-F34F-8F48-B014-9E34428E7472}" type="pres">
      <dgm:prSet presAssocID="{1202C6A5-6D24-D54E-BBB7-A3BA38968856}" presName="tx1" presStyleLbl="revTx" presStyleIdx="3" presStyleCnt="4"/>
      <dgm:spPr/>
    </dgm:pt>
    <dgm:pt modelId="{15CAC3FB-33FB-174C-8C4B-89F61C62D15E}" type="pres">
      <dgm:prSet presAssocID="{1202C6A5-6D24-D54E-BBB7-A3BA38968856}" presName="vert1" presStyleCnt="0"/>
      <dgm:spPr/>
    </dgm:pt>
  </dgm:ptLst>
  <dgm:cxnLst>
    <dgm:cxn modelId="{83384E1E-55EF-1143-84BC-7FF4E5911CAD}" type="presOf" srcId="{95209A6E-F811-41EA-ADDB-0697E22FFB25}" destId="{1DC1A42D-00E4-A04D-AC71-1637C5EC6C69}" srcOrd="0" destOrd="0" presId="urn:microsoft.com/office/officeart/2008/layout/LinedList"/>
    <dgm:cxn modelId="{D873174B-2164-5943-91FB-122C8E8A14B3}" type="presOf" srcId="{81D26EB7-B6F8-4056-8E7E-E30CFBD0E325}" destId="{0AFF11B3-DE78-A945-980A-DBF9670A1A77}" srcOrd="0" destOrd="0" presId="urn:microsoft.com/office/officeart/2008/layout/LinedList"/>
    <dgm:cxn modelId="{9C797B9C-89E5-7741-A8C4-02D4DAFBC80A}" type="presOf" srcId="{1202C6A5-6D24-D54E-BBB7-A3BA38968856}" destId="{526B2AB7-F34F-8F48-B014-9E34428E7472}" srcOrd="0" destOrd="0" presId="urn:microsoft.com/office/officeart/2008/layout/LinedList"/>
    <dgm:cxn modelId="{97E23EAE-BAC2-4103-B243-69A30C907764}" srcId="{6AC76C53-FD7B-4FFF-8B65-6F1FB615BA11}" destId="{95209A6E-F811-41EA-ADDB-0697E22FFB25}" srcOrd="0" destOrd="0" parTransId="{FE91FF75-ADB7-4F89-9C13-337EB22421EE}" sibTransId="{44B29780-FAFE-40AD-96B0-E669D47E150F}"/>
    <dgm:cxn modelId="{542BCFB6-216E-934E-B872-A69B9565ED5E}" type="presOf" srcId="{6AC76C53-FD7B-4FFF-8B65-6F1FB615BA11}" destId="{093B8D10-3A9B-9D4F-B65C-CDED47B45F33}" srcOrd="0" destOrd="0" presId="urn:microsoft.com/office/officeart/2008/layout/LinedList"/>
    <dgm:cxn modelId="{339872B9-1611-0249-9889-6BD2F78976F3}" srcId="{6AC76C53-FD7B-4FFF-8B65-6F1FB615BA11}" destId="{1202C6A5-6D24-D54E-BBB7-A3BA38968856}" srcOrd="3" destOrd="0" parTransId="{7CA68C50-2530-E648-BFC5-2140E538E8D1}" sibTransId="{C587E3F1-C163-9F44-9A93-48B78D4C0F53}"/>
    <dgm:cxn modelId="{41E056C8-BD00-486F-AC0C-C91068EE02E8}" srcId="{6AC76C53-FD7B-4FFF-8B65-6F1FB615BA11}" destId="{6B5137AD-FEDA-48DA-8905-53F9772E7A64}" srcOrd="2" destOrd="0" parTransId="{F00949A0-2064-4DC5-96D5-A9E0FC824B08}" sibTransId="{AB722109-A6F1-4182-BF74-1C879C5D71FB}"/>
    <dgm:cxn modelId="{C90E0AE6-CE78-1142-BC64-E833B603BC94}" type="presOf" srcId="{6B5137AD-FEDA-48DA-8905-53F9772E7A64}" destId="{008A2D89-6B52-4C4E-BDA3-2A7BA8D3A385}" srcOrd="0" destOrd="0" presId="urn:microsoft.com/office/officeart/2008/layout/LinedList"/>
    <dgm:cxn modelId="{14D11BFB-DC03-4AEA-8803-88298B855115}" srcId="{6AC76C53-FD7B-4FFF-8B65-6F1FB615BA11}" destId="{81D26EB7-B6F8-4056-8E7E-E30CFBD0E325}" srcOrd="1" destOrd="0" parTransId="{0AFCC8DF-58E8-4E1C-AC61-5A3FF14C30FA}" sibTransId="{84EE4411-313A-4F51-B95C-FFB0E2A6764E}"/>
    <dgm:cxn modelId="{7DE0169C-5900-DB48-BFCE-C0A21A0FF90D}" type="presParOf" srcId="{093B8D10-3A9B-9D4F-B65C-CDED47B45F33}" destId="{9ECF90F7-A33A-774C-A562-E8F3C17D8087}" srcOrd="0" destOrd="0" presId="urn:microsoft.com/office/officeart/2008/layout/LinedList"/>
    <dgm:cxn modelId="{DDCD23E0-9358-9D48-9A68-18E41CD8CF3F}" type="presParOf" srcId="{093B8D10-3A9B-9D4F-B65C-CDED47B45F33}" destId="{0A123AC9-1C57-7A43-9023-D01075658A2F}" srcOrd="1" destOrd="0" presId="urn:microsoft.com/office/officeart/2008/layout/LinedList"/>
    <dgm:cxn modelId="{36552E38-A62C-4D4C-B15C-932A621B328B}" type="presParOf" srcId="{0A123AC9-1C57-7A43-9023-D01075658A2F}" destId="{1DC1A42D-00E4-A04D-AC71-1637C5EC6C69}" srcOrd="0" destOrd="0" presId="urn:microsoft.com/office/officeart/2008/layout/LinedList"/>
    <dgm:cxn modelId="{0681BC16-7CEA-6243-86CF-5B431F310D5B}" type="presParOf" srcId="{0A123AC9-1C57-7A43-9023-D01075658A2F}" destId="{1C8D4E1E-7B25-ED41-8EA4-8EB7ED131E80}" srcOrd="1" destOrd="0" presId="urn:microsoft.com/office/officeart/2008/layout/LinedList"/>
    <dgm:cxn modelId="{FF1FE619-FEA7-0E47-8F82-D66297273A0B}" type="presParOf" srcId="{093B8D10-3A9B-9D4F-B65C-CDED47B45F33}" destId="{F673682F-A0B5-AD4A-BD6A-AEFA105AF1B9}" srcOrd="2" destOrd="0" presId="urn:microsoft.com/office/officeart/2008/layout/LinedList"/>
    <dgm:cxn modelId="{46F9BE56-F0CD-3F48-9D39-01C54827995F}" type="presParOf" srcId="{093B8D10-3A9B-9D4F-B65C-CDED47B45F33}" destId="{1DF70C8E-5BA2-8F40-AC74-9A737F8ACF73}" srcOrd="3" destOrd="0" presId="urn:microsoft.com/office/officeart/2008/layout/LinedList"/>
    <dgm:cxn modelId="{E6DDD117-ED22-2146-BCDE-E99973F58CAF}" type="presParOf" srcId="{1DF70C8E-5BA2-8F40-AC74-9A737F8ACF73}" destId="{0AFF11B3-DE78-A945-980A-DBF9670A1A77}" srcOrd="0" destOrd="0" presId="urn:microsoft.com/office/officeart/2008/layout/LinedList"/>
    <dgm:cxn modelId="{01289EFF-54FD-ED47-83CD-33A5A969BF4C}" type="presParOf" srcId="{1DF70C8E-5BA2-8F40-AC74-9A737F8ACF73}" destId="{9349572B-0296-C04B-B1E8-ED81CB4FE96B}" srcOrd="1" destOrd="0" presId="urn:microsoft.com/office/officeart/2008/layout/LinedList"/>
    <dgm:cxn modelId="{64CBDB25-A183-4149-B600-A5DE1A7A85C8}" type="presParOf" srcId="{093B8D10-3A9B-9D4F-B65C-CDED47B45F33}" destId="{1CCBD724-3A11-5C49-985F-4021159A3C13}" srcOrd="4" destOrd="0" presId="urn:microsoft.com/office/officeart/2008/layout/LinedList"/>
    <dgm:cxn modelId="{2492E603-FFD8-C747-8303-9CA16EDC7A2F}" type="presParOf" srcId="{093B8D10-3A9B-9D4F-B65C-CDED47B45F33}" destId="{A16649CA-6317-0E48-A3A9-B07D897F80E8}" srcOrd="5" destOrd="0" presId="urn:microsoft.com/office/officeart/2008/layout/LinedList"/>
    <dgm:cxn modelId="{A751F1DA-CC0B-2549-BD02-8080E33688B1}" type="presParOf" srcId="{A16649CA-6317-0E48-A3A9-B07D897F80E8}" destId="{008A2D89-6B52-4C4E-BDA3-2A7BA8D3A385}" srcOrd="0" destOrd="0" presId="urn:microsoft.com/office/officeart/2008/layout/LinedList"/>
    <dgm:cxn modelId="{F95BC653-CED7-4140-9509-85DA9C4FF854}" type="presParOf" srcId="{A16649CA-6317-0E48-A3A9-B07D897F80E8}" destId="{6D6035C4-C3FC-A04A-A006-63BFB8F28DAB}" srcOrd="1" destOrd="0" presId="urn:microsoft.com/office/officeart/2008/layout/LinedList"/>
    <dgm:cxn modelId="{1C91FCC6-3D26-E54A-8529-8A5FA12043F8}" type="presParOf" srcId="{093B8D10-3A9B-9D4F-B65C-CDED47B45F33}" destId="{6D88E72E-8B52-1C47-937F-5F9C6EAE89B9}" srcOrd="6" destOrd="0" presId="urn:microsoft.com/office/officeart/2008/layout/LinedList"/>
    <dgm:cxn modelId="{7E2D63D0-4FDE-1F42-B095-4AA9C3018741}" type="presParOf" srcId="{093B8D10-3A9B-9D4F-B65C-CDED47B45F33}" destId="{9D58655F-31DE-6140-BA93-98F6A8B0808C}" srcOrd="7" destOrd="0" presId="urn:microsoft.com/office/officeart/2008/layout/LinedList"/>
    <dgm:cxn modelId="{85CFF1BE-C39A-7742-BFE4-094A18851414}" type="presParOf" srcId="{9D58655F-31DE-6140-BA93-98F6A8B0808C}" destId="{526B2AB7-F34F-8F48-B014-9E34428E7472}" srcOrd="0" destOrd="0" presId="urn:microsoft.com/office/officeart/2008/layout/LinedList"/>
    <dgm:cxn modelId="{B185D881-A3CC-854D-AB4D-3A18B11ACF38}" type="presParOf" srcId="{9D58655F-31DE-6140-BA93-98F6A8B0808C}" destId="{15CAC3FB-33FB-174C-8C4B-89F61C62D15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C76C53-FD7B-4FFF-8B65-6F1FB615BA11}" type="doc">
      <dgm:prSet loTypeId="urn:microsoft.com/office/officeart/2005/8/layout/chart3" loCatId="cycl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5209A6E-F811-41EA-ADDB-0697E22FFB25}">
      <dgm:prSet/>
      <dgm:spPr/>
      <dgm:t>
        <a:bodyPr/>
        <a:lstStyle/>
        <a:p>
          <a:r>
            <a:rPr lang="uk-UA" dirty="0"/>
            <a:t>1 тиждень</a:t>
          </a:r>
          <a:endParaRPr lang="en-US" dirty="0"/>
        </a:p>
      </dgm:t>
    </dgm:pt>
    <dgm:pt modelId="{FE91FF75-ADB7-4F89-9C13-337EB22421EE}" type="parTrans" cxnId="{97E23EAE-BAC2-4103-B243-69A30C907764}">
      <dgm:prSet/>
      <dgm:spPr/>
      <dgm:t>
        <a:bodyPr/>
        <a:lstStyle/>
        <a:p>
          <a:endParaRPr lang="en-US"/>
        </a:p>
      </dgm:t>
    </dgm:pt>
    <dgm:pt modelId="{44B29780-FAFE-40AD-96B0-E669D47E150F}" type="sibTrans" cxnId="{97E23EAE-BAC2-4103-B243-69A30C907764}">
      <dgm:prSet/>
      <dgm:spPr/>
      <dgm:t>
        <a:bodyPr/>
        <a:lstStyle/>
        <a:p>
          <a:endParaRPr lang="en-US"/>
        </a:p>
      </dgm:t>
    </dgm:pt>
    <dgm:pt modelId="{81D26EB7-B6F8-4056-8E7E-E30CFBD0E325}">
      <dgm:prSet/>
      <dgm:spPr/>
      <dgm:t>
        <a:bodyPr/>
        <a:lstStyle/>
        <a:p>
          <a:r>
            <a:rPr lang="uk-UA" dirty="0"/>
            <a:t>1 місяць</a:t>
          </a:r>
          <a:endParaRPr lang="en-US" dirty="0"/>
        </a:p>
      </dgm:t>
    </dgm:pt>
    <dgm:pt modelId="{0AFCC8DF-58E8-4E1C-AC61-5A3FF14C30FA}" type="parTrans" cxnId="{14D11BFB-DC03-4AEA-8803-88298B855115}">
      <dgm:prSet/>
      <dgm:spPr/>
      <dgm:t>
        <a:bodyPr/>
        <a:lstStyle/>
        <a:p>
          <a:endParaRPr lang="en-US"/>
        </a:p>
      </dgm:t>
    </dgm:pt>
    <dgm:pt modelId="{84EE4411-313A-4F51-B95C-FFB0E2A6764E}" type="sibTrans" cxnId="{14D11BFB-DC03-4AEA-8803-88298B855115}">
      <dgm:prSet/>
      <dgm:spPr/>
      <dgm:t>
        <a:bodyPr/>
        <a:lstStyle/>
        <a:p>
          <a:endParaRPr lang="en-US"/>
        </a:p>
      </dgm:t>
    </dgm:pt>
    <dgm:pt modelId="{6B5137AD-FEDA-48DA-8905-53F9772E7A64}">
      <dgm:prSet/>
      <dgm:spPr/>
      <dgm:t>
        <a:bodyPr/>
        <a:lstStyle/>
        <a:p>
          <a:r>
            <a:rPr lang="uk-UA" dirty="0"/>
            <a:t>1 семестр</a:t>
          </a:r>
          <a:endParaRPr lang="en-US" dirty="0"/>
        </a:p>
      </dgm:t>
    </dgm:pt>
    <dgm:pt modelId="{F00949A0-2064-4DC5-96D5-A9E0FC824B08}" type="parTrans" cxnId="{41E056C8-BD00-486F-AC0C-C91068EE02E8}">
      <dgm:prSet/>
      <dgm:spPr/>
      <dgm:t>
        <a:bodyPr/>
        <a:lstStyle/>
        <a:p>
          <a:endParaRPr lang="en-US"/>
        </a:p>
      </dgm:t>
    </dgm:pt>
    <dgm:pt modelId="{AB722109-A6F1-4182-BF74-1C879C5D71FB}" type="sibTrans" cxnId="{41E056C8-BD00-486F-AC0C-C91068EE02E8}">
      <dgm:prSet/>
      <dgm:spPr/>
      <dgm:t>
        <a:bodyPr/>
        <a:lstStyle/>
        <a:p>
          <a:endParaRPr lang="en-US"/>
        </a:p>
      </dgm:t>
    </dgm:pt>
    <dgm:pt modelId="{1202C6A5-6D24-D54E-BBB7-A3BA38968856}">
      <dgm:prSet/>
      <dgm:spPr/>
      <dgm:t>
        <a:bodyPr/>
        <a:lstStyle/>
        <a:p>
          <a:r>
            <a:rPr lang="ru-RU" dirty="0"/>
            <a:t>1 </a:t>
          </a:r>
          <a:r>
            <a:rPr lang="ru-RU" dirty="0" err="1"/>
            <a:t>рік</a:t>
          </a:r>
          <a:endParaRPr lang="ru-RU" dirty="0"/>
        </a:p>
      </dgm:t>
    </dgm:pt>
    <dgm:pt modelId="{7CA68C50-2530-E648-BFC5-2140E538E8D1}" type="parTrans" cxnId="{339872B9-1611-0249-9889-6BD2F78976F3}">
      <dgm:prSet/>
      <dgm:spPr/>
      <dgm:t>
        <a:bodyPr/>
        <a:lstStyle/>
        <a:p>
          <a:endParaRPr lang="ru-RU"/>
        </a:p>
      </dgm:t>
    </dgm:pt>
    <dgm:pt modelId="{C587E3F1-C163-9F44-9A93-48B78D4C0F53}" type="sibTrans" cxnId="{339872B9-1611-0249-9889-6BD2F78976F3}">
      <dgm:prSet/>
      <dgm:spPr/>
      <dgm:t>
        <a:bodyPr/>
        <a:lstStyle/>
        <a:p>
          <a:endParaRPr lang="ru-RU"/>
        </a:p>
      </dgm:t>
    </dgm:pt>
    <dgm:pt modelId="{D50005EC-C465-BF40-BFD1-3F17431AFD12}" type="pres">
      <dgm:prSet presAssocID="{6AC76C53-FD7B-4FFF-8B65-6F1FB615BA11}" presName="compositeShape" presStyleCnt="0">
        <dgm:presLayoutVars>
          <dgm:chMax val="7"/>
          <dgm:dir/>
          <dgm:resizeHandles val="exact"/>
        </dgm:presLayoutVars>
      </dgm:prSet>
      <dgm:spPr/>
    </dgm:pt>
    <dgm:pt modelId="{CA79C96A-D092-2E45-9277-DF5964829D18}" type="pres">
      <dgm:prSet presAssocID="{6AC76C53-FD7B-4FFF-8B65-6F1FB615BA11}" presName="wedge1" presStyleLbl="node1" presStyleIdx="0" presStyleCnt="4" custScaleX="75860" custScaleY="90107" custLinFactNeighborX="8034" custLinFactNeighborY="-17161"/>
      <dgm:spPr/>
    </dgm:pt>
    <dgm:pt modelId="{357FCFE0-344B-554F-9140-477E8FAD8354}" type="pres">
      <dgm:prSet presAssocID="{6AC76C53-FD7B-4FFF-8B65-6F1FB615BA11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CA8AE5D-EBFB-8F4E-951B-441CC38228DE}" type="pres">
      <dgm:prSet presAssocID="{6AC76C53-FD7B-4FFF-8B65-6F1FB615BA11}" presName="wedge2" presStyleLbl="node1" presStyleIdx="1" presStyleCnt="4" custScaleX="99984" custScaleY="132052" custLinFactNeighborX="15374" custLinFactNeighborY="-11440"/>
      <dgm:spPr/>
    </dgm:pt>
    <dgm:pt modelId="{1604CA1E-58C2-9448-87D8-158B50938A6E}" type="pres">
      <dgm:prSet presAssocID="{6AC76C53-FD7B-4FFF-8B65-6F1FB615BA11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A4BA90D-FB9F-8544-8F9D-FEAD725CD866}" type="pres">
      <dgm:prSet presAssocID="{6AC76C53-FD7B-4FFF-8B65-6F1FB615BA11}" presName="wedge3" presStyleLbl="node1" presStyleIdx="2" presStyleCnt="4" custScaleX="154616" custScaleY="110706" custLinFactNeighborX="3513" custLinFactNeighborY="6801"/>
      <dgm:spPr/>
    </dgm:pt>
    <dgm:pt modelId="{9992A2DA-3049-3943-A115-6C9F4AD545EE}" type="pres">
      <dgm:prSet presAssocID="{6AC76C53-FD7B-4FFF-8B65-6F1FB615BA11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5DBD556D-59B0-D442-93F1-DE8E708A39CB}" type="pres">
      <dgm:prSet presAssocID="{6AC76C53-FD7B-4FFF-8B65-6F1FB615BA11}" presName="wedge4" presStyleLbl="node1" presStyleIdx="3" presStyleCnt="4" custScaleX="151147" custScaleY="155280"/>
      <dgm:spPr/>
    </dgm:pt>
    <dgm:pt modelId="{6B60E12E-094E-9E47-80B8-A3886D93AE6F}" type="pres">
      <dgm:prSet presAssocID="{6AC76C53-FD7B-4FFF-8B65-6F1FB615BA11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53899A01-51F8-244C-8821-DBAF4FB02286}" type="presOf" srcId="{6AC76C53-FD7B-4FFF-8B65-6F1FB615BA11}" destId="{D50005EC-C465-BF40-BFD1-3F17431AFD12}" srcOrd="0" destOrd="0" presId="urn:microsoft.com/office/officeart/2005/8/layout/chart3"/>
    <dgm:cxn modelId="{39D56723-39B2-994F-AE44-879741DB0C3A}" type="presOf" srcId="{95209A6E-F811-41EA-ADDB-0697E22FFB25}" destId="{357FCFE0-344B-554F-9140-477E8FAD8354}" srcOrd="1" destOrd="0" presId="urn:microsoft.com/office/officeart/2005/8/layout/chart3"/>
    <dgm:cxn modelId="{D5761C34-937A-594D-8ABA-47E43E8D7EA7}" type="presOf" srcId="{81D26EB7-B6F8-4056-8E7E-E30CFBD0E325}" destId="{1CA8AE5D-EBFB-8F4E-951B-441CC38228DE}" srcOrd="0" destOrd="0" presId="urn:microsoft.com/office/officeart/2005/8/layout/chart3"/>
    <dgm:cxn modelId="{75F4D355-8842-D047-955F-61125D3015DB}" type="presOf" srcId="{1202C6A5-6D24-D54E-BBB7-A3BA38968856}" destId="{6B60E12E-094E-9E47-80B8-A3886D93AE6F}" srcOrd="1" destOrd="0" presId="urn:microsoft.com/office/officeart/2005/8/layout/chart3"/>
    <dgm:cxn modelId="{6C656459-58E7-FF48-BBC4-7CD8C804AEAF}" type="presOf" srcId="{6B5137AD-FEDA-48DA-8905-53F9772E7A64}" destId="{9992A2DA-3049-3943-A115-6C9F4AD545EE}" srcOrd="1" destOrd="0" presId="urn:microsoft.com/office/officeart/2005/8/layout/chart3"/>
    <dgm:cxn modelId="{42F46F69-E5C2-2140-A4F3-AEF316149209}" type="presOf" srcId="{6B5137AD-FEDA-48DA-8905-53F9772E7A64}" destId="{7A4BA90D-FB9F-8544-8F9D-FEAD725CD866}" srcOrd="0" destOrd="0" presId="urn:microsoft.com/office/officeart/2005/8/layout/chart3"/>
    <dgm:cxn modelId="{97E23EAE-BAC2-4103-B243-69A30C907764}" srcId="{6AC76C53-FD7B-4FFF-8B65-6F1FB615BA11}" destId="{95209A6E-F811-41EA-ADDB-0697E22FFB25}" srcOrd="0" destOrd="0" parTransId="{FE91FF75-ADB7-4F89-9C13-337EB22421EE}" sibTransId="{44B29780-FAFE-40AD-96B0-E669D47E150F}"/>
    <dgm:cxn modelId="{339872B9-1611-0249-9889-6BD2F78976F3}" srcId="{6AC76C53-FD7B-4FFF-8B65-6F1FB615BA11}" destId="{1202C6A5-6D24-D54E-BBB7-A3BA38968856}" srcOrd="3" destOrd="0" parTransId="{7CA68C50-2530-E648-BFC5-2140E538E8D1}" sibTransId="{C587E3F1-C163-9F44-9A93-48B78D4C0F53}"/>
    <dgm:cxn modelId="{A4B706BB-8699-6249-A130-7C1475BCE8D4}" type="presOf" srcId="{81D26EB7-B6F8-4056-8E7E-E30CFBD0E325}" destId="{1604CA1E-58C2-9448-87D8-158B50938A6E}" srcOrd="1" destOrd="0" presId="urn:microsoft.com/office/officeart/2005/8/layout/chart3"/>
    <dgm:cxn modelId="{41E056C8-BD00-486F-AC0C-C91068EE02E8}" srcId="{6AC76C53-FD7B-4FFF-8B65-6F1FB615BA11}" destId="{6B5137AD-FEDA-48DA-8905-53F9772E7A64}" srcOrd="2" destOrd="0" parTransId="{F00949A0-2064-4DC5-96D5-A9E0FC824B08}" sibTransId="{AB722109-A6F1-4182-BF74-1C879C5D71FB}"/>
    <dgm:cxn modelId="{B788CBEF-281A-E04E-A775-F332CECB6866}" type="presOf" srcId="{1202C6A5-6D24-D54E-BBB7-A3BA38968856}" destId="{5DBD556D-59B0-D442-93F1-DE8E708A39CB}" srcOrd="0" destOrd="0" presId="urn:microsoft.com/office/officeart/2005/8/layout/chart3"/>
    <dgm:cxn modelId="{58BB8FF2-9FC8-4747-84A6-9606F0AD9434}" type="presOf" srcId="{95209A6E-F811-41EA-ADDB-0697E22FFB25}" destId="{CA79C96A-D092-2E45-9277-DF5964829D18}" srcOrd="0" destOrd="0" presId="urn:microsoft.com/office/officeart/2005/8/layout/chart3"/>
    <dgm:cxn modelId="{14D11BFB-DC03-4AEA-8803-88298B855115}" srcId="{6AC76C53-FD7B-4FFF-8B65-6F1FB615BA11}" destId="{81D26EB7-B6F8-4056-8E7E-E30CFBD0E325}" srcOrd="1" destOrd="0" parTransId="{0AFCC8DF-58E8-4E1C-AC61-5A3FF14C30FA}" sibTransId="{84EE4411-313A-4F51-B95C-FFB0E2A6764E}"/>
    <dgm:cxn modelId="{65787C89-A0C6-0E42-852A-81DBDC5A4396}" type="presParOf" srcId="{D50005EC-C465-BF40-BFD1-3F17431AFD12}" destId="{CA79C96A-D092-2E45-9277-DF5964829D18}" srcOrd="0" destOrd="0" presId="urn:microsoft.com/office/officeart/2005/8/layout/chart3"/>
    <dgm:cxn modelId="{D30F1517-0C2C-004A-87AE-09A18B1C0B03}" type="presParOf" srcId="{D50005EC-C465-BF40-BFD1-3F17431AFD12}" destId="{357FCFE0-344B-554F-9140-477E8FAD8354}" srcOrd="1" destOrd="0" presId="urn:microsoft.com/office/officeart/2005/8/layout/chart3"/>
    <dgm:cxn modelId="{E114B553-CEA8-6345-AC74-16842E113190}" type="presParOf" srcId="{D50005EC-C465-BF40-BFD1-3F17431AFD12}" destId="{1CA8AE5D-EBFB-8F4E-951B-441CC38228DE}" srcOrd="2" destOrd="0" presId="urn:microsoft.com/office/officeart/2005/8/layout/chart3"/>
    <dgm:cxn modelId="{87EC0B1A-C3BC-EE4D-B0A6-DE505C976218}" type="presParOf" srcId="{D50005EC-C465-BF40-BFD1-3F17431AFD12}" destId="{1604CA1E-58C2-9448-87D8-158B50938A6E}" srcOrd="3" destOrd="0" presId="urn:microsoft.com/office/officeart/2005/8/layout/chart3"/>
    <dgm:cxn modelId="{2F56DB5F-3978-9347-880D-D1EA5B8D5645}" type="presParOf" srcId="{D50005EC-C465-BF40-BFD1-3F17431AFD12}" destId="{7A4BA90D-FB9F-8544-8F9D-FEAD725CD866}" srcOrd="4" destOrd="0" presId="urn:microsoft.com/office/officeart/2005/8/layout/chart3"/>
    <dgm:cxn modelId="{DABCE05E-1102-B14E-8D36-3B6AA115C394}" type="presParOf" srcId="{D50005EC-C465-BF40-BFD1-3F17431AFD12}" destId="{9992A2DA-3049-3943-A115-6C9F4AD545EE}" srcOrd="5" destOrd="0" presId="urn:microsoft.com/office/officeart/2005/8/layout/chart3"/>
    <dgm:cxn modelId="{9301C750-F036-3C45-8A15-70022A5FF70B}" type="presParOf" srcId="{D50005EC-C465-BF40-BFD1-3F17431AFD12}" destId="{5DBD556D-59B0-D442-93F1-DE8E708A39CB}" srcOrd="6" destOrd="0" presId="urn:microsoft.com/office/officeart/2005/8/layout/chart3"/>
    <dgm:cxn modelId="{F68FCEF9-ACB0-6947-9E3F-FBFC047CA599}" type="presParOf" srcId="{D50005EC-C465-BF40-BFD1-3F17431AFD12}" destId="{6B60E12E-094E-9E47-80B8-A3886D93AE6F}" srcOrd="7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CF90F7-A33A-774C-A562-E8F3C17D8087}">
      <dsp:nvSpPr>
        <dsp:cNvPr id="0" name=""/>
        <dsp:cNvSpPr/>
      </dsp:nvSpPr>
      <dsp:spPr>
        <a:xfrm>
          <a:off x="0" y="0"/>
          <a:ext cx="68479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C1A42D-00E4-A04D-AC71-1637C5EC6C69}">
      <dsp:nvSpPr>
        <dsp:cNvPr id="0" name=""/>
        <dsp:cNvSpPr/>
      </dsp:nvSpPr>
      <dsp:spPr>
        <a:xfrm>
          <a:off x="0" y="0"/>
          <a:ext cx="6847944" cy="9444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4300" kern="1200" dirty="0"/>
            <a:t>1. Обсяг навчання</a:t>
          </a:r>
          <a:endParaRPr lang="en-US" sz="4300" kern="1200" dirty="0"/>
        </a:p>
      </dsp:txBody>
      <dsp:txXfrm>
        <a:off x="0" y="0"/>
        <a:ext cx="6847944" cy="944405"/>
      </dsp:txXfrm>
    </dsp:sp>
    <dsp:sp modelId="{F673682F-A0B5-AD4A-BD6A-AEFA105AF1B9}">
      <dsp:nvSpPr>
        <dsp:cNvPr id="0" name=""/>
        <dsp:cNvSpPr/>
      </dsp:nvSpPr>
      <dsp:spPr>
        <a:xfrm>
          <a:off x="0" y="944405"/>
          <a:ext cx="68479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FF11B3-DE78-A945-980A-DBF9670A1A77}">
      <dsp:nvSpPr>
        <dsp:cNvPr id="0" name=""/>
        <dsp:cNvSpPr/>
      </dsp:nvSpPr>
      <dsp:spPr>
        <a:xfrm>
          <a:off x="0" y="944405"/>
          <a:ext cx="6847944" cy="9444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4300" kern="1200" dirty="0"/>
            <a:t>2. Зміст навчання </a:t>
          </a:r>
          <a:endParaRPr lang="en-US" sz="4300" kern="1200" dirty="0"/>
        </a:p>
      </dsp:txBody>
      <dsp:txXfrm>
        <a:off x="0" y="944405"/>
        <a:ext cx="6847944" cy="944405"/>
      </dsp:txXfrm>
    </dsp:sp>
    <dsp:sp modelId="{1CCBD724-3A11-5C49-985F-4021159A3C13}">
      <dsp:nvSpPr>
        <dsp:cNvPr id="0" name=""/>
        <dsp:cNvSpPr/>
      </dsp:nvSpPr>
      <dsp:spPr>
        <a:xfrm>
          <a:off x="0" y="1888810"/>
          <a:ext cx="68479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8A2D89-6B52-4C4E-BDA3-2A7BA8D3A385}">
      <dsp:nvSpPr>
        <dsp:cNvPr id="0" name=""/>
        <dsp:cNvSpPr/>
      </dsp:nvSpPr>
      <dsp:spPr>
        <a:xfrm>
          <a:off x="0" y="1888810"/>
          <a:ext cx="6847944" cy="9444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4300" kern="1200" dirty="0"/>
            <a:t>3. Етапи навчання</a:t>
          </a:r>
          <a:endParaRPr lang="en-US" sz="4300" kern="1200" dirty="0"/>
        </a:p>
      </dsp:txBody>
      <dsp:txXfrm>
        <a:off x="0" y="1888810"/>
        <a:ext cx="6847944" cy="944405"/>
      </dsp:txXfrm>
    </dsp:sp>
    <dsp:sp modelId="{6D88E72E-8B52-1C47-937F-5F9C6EAE89B9}">
      <dsp:nvSpPr>
        <dsp:cNvPr id="0" name=""/>
        <dsp:cNvSpPr/>
      </dsp:nvSpPr>
      <dsp:spPr>
        <a:xfrm>
          <a:off x="0" y="2833216"/>
          <a:ext cx="68479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6B2AB7-F34F-8F48-B014-9E34428E7472}">
      <dsp:nvSpPr>
        <dsp:cNvPr id="0" name=""/>
        <dsp:cNvSpPr/>
      </dsp:nvSpPr>
      <dsp:spPr>
        <a:xfrm>
          <a:off x="0" y="2833216"/>
          <a:ext cx="6847944" cy="9444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300" kern="1200" dirty="0"/>
            <a:t>4. Структура курсу</a:t>
          </a:r>
        </a:p>
      </dsp:txBody>
      <dsp:txXfrm>
        <a:off x="0" y="2833216"/>
        <a:ext cx="6847944" cy="9444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79C96A-D092-2E45-9277-DF5964829D18}">
      <dsp:nvSpPr>
        <dsp:cNvPr id="0" name=""/>
        <dsp:cNvSpPr/>
      </dsp:nvSpPr>
      <dsp:spPr>
        <a:xfrm>
          <a:off x="1686234" y="-253479"/>
          <a:ext cx="2784793" cy="3307796"/>
        </a:xfrm>
        <a:prstGeom prst="pie">
          <a:avLst>
            <a:gd name="adj1" fmla="val 162000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1 тиждень</a:t>
          </a:r>
          <a:endParaRPr lang="en-US" sz="1800" kern="1200" dirty="0"/>
        </a:p>
      </dsp:txBody>
      <dsp:txXfrm>
        <a:off x="3110457" y="358463"/>
        <a:ext cx="1027721" cy="984463"/>
      </dsp:txXfrm>
    </dsp:sp>
    <dsp:sp modelId="{1CA8AE5D-EBFB-8F4E-951B-441CC38228DE}">
      <dsp:nvSpPr>
        <dsp:cNvPr id="0" name=""/>
        <dsp:cNvSpPr/>
      </dsp:nvSpPr>
      <dsp:spPr>
        <a:xfrm>
          <a:off x="1358186" y="-658651"/>
          <a:ext cx="3670377" cy="4847582"/>
        </a:xfrm>
        <a:prstGeom prst="pie">
          <a:avLst>
            <a:gd name="adj1" fmla="val 0"/>
            <a:gd name="adj2" fmla="val 54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1 місяць</a:t>
          </a:r>
          <a:endParaRPr lang="en-US" sz="1800" kern="1200" dirty="0"/>
        </a:p>
      </dsp:txBody>
      <dsp:txXfrm>
        <a:off x="3258917" y="1851703"/>
        <a:ext cx="1354543" cy="1442732"/>
      </dsp:txXfrm>
    </dsp:sp>
    <dsp:sp modelId="{7A4BA90D-FB9F-8544-8F9D-FEAD725CD866}">
      <dsp:nvSpPr>
        <dsp:cNvPr id="0" name=""/>
        <dsp:cNvSpPr/>
      </dsp:nvSpPr>
      <dsp:spPr>
        <a:xfrm>
          <a:off x="-79987" y="402771"/>
          <a:ext cx="5675898" cy="4063978"/>
        </a:xfrm>
        <a:prstGeom prst="pie">
          <a:avLst>
            <a:gd name="adj1" fmla="val 5400000"/>
            <a:gd name="adj2" fmla="val 108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1 семестр</a:t>
          </a:r>
          <a:endParaRPr lang="en-US" sz="1800" kern="1200" dirty="0"/>
        </a:p>
      </dsp:txBody>
      <dsp:txXfrm>
        <a:off x="561929" y="2507331"/>
        <a:ext cx="2094676" cy="1209517"/>
      </dsp:txXfrm>
    </dsp:sp>
    <dsp:sp modelId="{5DBD556D-59B0-D442-93F1-DE8E708A39CB}">
      <dsp:nvSpPr>
        <dsp:cNvPr id="0" name=""/>
        <dsp:cNvSpPr/>
      </dsp:nvSpPr>
      <dsp:spPr>
        <a:xfrm>
          <a:off x="-145275" y="-665038"/>
          <a:ext cx="5548552" cy="5700273"/>
        </a:xfrm>
        <a:prstGeom prst="pie">
          <a:avLst>
            <a:gd name="adj1" fmla="val 10800000"/>
            <a:gd name="adj2" fmla="val 162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1 </a:t>
          </a:r>
          <a:r>
            <a:rPr lang="ru-RU" sz="1800" kern="1200" dirty="0" err="1"/>
            <a:t>рік</a:t>
          </a:r>
          <a:endParaRPr lang="ru-RU" sz="1800" kern="1200" dirty="0"/>
        </a:p>
      </dsp:txBody>
      <dsp:txXfrm>
        <a:off x="482239" y="386797"/>
        <a:ext cx="2047680" cy="16965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12/28/21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12/28/21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12/28/21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795546-60E0-D541-A7D7-E2CB414671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6601" y="1503218"/>
            <a:ext cx="8915399" cy="2262781"/>
          </a:xfrm>
        </p:spPr>
        <p:txBody>
          <a:bodyPr/>
          <a:lstStyle/>
          <a:p>
            <a:r>
              <a:rPr lang="ru-UA" dirty="0"/>
              <a:t>Онлайн-курс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8E3B725-EA63-E648-8418-E14AC1978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5674" y="4387015"/>
            <a:ext cx="9758938" cy="988549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C00000"/>
                </a:solidFill>
              </a:rPr>
              <a:t>для</a:t>
            </a:r>
            <a:r>
              <a:rPr lang="ru-UA" sz="2800" dirty="0">
                <a:solidFill>
                  <a:srgbClr val="C00000"/>
                </a:solidFill>
              </a:rPr>
              <a:t> самостІйного навчання та оцІнювання студентів</a:t>
            </a:r>
          </a:p>
        </p:txBody>
      </p:sp>
    </p:spTree>
    <p:extLst>
      <p:ext uri="{BB962C8B-B14F-4D97-AF65-F5344CB8AC3E}">
        <p14:creationId xmlns:p14="http://schemas.microsoft.com/office/powerpoint/2010/main" val="3063857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7326F4E6-9131-42DA-97B2-0BA8D1E25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763516C8-F227-4B77-9AA7-61B9A0B78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F7916E-1E70-3645-B2D7-901206E1D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3979877"/>
            <a:ext cx="8911687" cy="77858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3. </a:t>
            </a:r>
            <a:r>
              <a:rPr lang="en-US" sz="3200" b="1" dirty="0" err="1">
                <a:solidFill>
                  <a:srgbClr val="0070C0"/>
                </a:solidFill>
              </a:rPr>
              <a:t>Етапи</a:t>
            </a:r>
            <a:r>
              <a:rPr lang="uk-UA" sz="3200" b="1" dirty="0">
                <a:solidFill>
                  <a:srgbClr val="0070C0"/>
                </a:solidFill>
              </a:rPr>
              <a:t>: </a:t>
            </a:r>
            <a:r>
              <a:rPr lang="uk-UA" sz="3200" b="1" dirty="0">
                <a:solidFill>
                  <a:srgbClr val="C00000"/>
                </a:solidFill>
              </a:rPr>
              <a:t>виклад матеріалу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91B420C-C4C8-44DF-96B2-FBD101464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4151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Объект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3336DE9-F8C2-5248-B3DE-7FCFA6D78E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9253" y="212136"/>
            <a:ext cx="8136747" cy="4048032"/>
          </a:xfrm>
          <a:prstGeom prst="rect">
            <a:avLst/>
          </a:prstGeom>
        </p:spPr>
      </p:pic>
      <p:sp>
        <p:nvSpPr>
          <p:cNvPr id="47" name="Freeform 33">
            <a:extLst>
              <a:ext uri="{FF2B5EF4-FFF2-40B4-BE49-F238E27FC236}">
                <a16:creationId xmlns:a16="http://schemas.microsoft.com/office/drawing/2014/main" id="{070928B1-3E69-44AC-A1EE-B4E4270A7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69172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3317A0-CB67-2E4B-BCC3-96D0D6728A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1115" y="4845585"/>
            <a:ext cx="10272277" cy="1280890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buFont typeface="Wingdings 3" charset="2"/>
              <a:buChar char=""/>
            </a:pPr>
            <a:r>
              <a:rPr lang="uk-UA" sz="2800" b="1" dirty="0">
                <a:solidFill>
                  <a:schemeClr val="tx1"/>
                </a:solidFill>
              </a:rPr>
              <a:t>Урізноманітнити інтерфейси викладеного матеріалу різними способами, наприклад, це може бути: </a:t>
            </a:r>
            <a:r>
              <a:rPr lang="uk-UA" sz="2800" b="1" dirty="0">
                <a:solidFill>
                  <a:srgbClr val="C00000"/>
                </a:solidFill>
              </a:rPr>
              <a:t>читання тексту</a:t>
            </a:r>
            <a:r>
              <a:rPr lang="uk-UA" sz="2800" b="1" dirty="0">
                <a:solidFill>
                  <a:schemeClr val="tx1"/>
                </a:solidFill>
              </a:rPr>
              <a:t>; </a:t>
            </a:r>
            <a:r>
              <a:rPr lang="uk-UA" sz="2800" b="1" dirty="0">
                <a:solidFill>
                  <a:srgbClr val="00B050"/>
                </a:solidFill>
              </a:rPr>
              <a:t>прослуховування аудіо</a:t>
            </a:r>
            <a:r>
              <a:rPr lang="uk-UA" sz="2800" b="1" dirty="0">
                <a:solidFill>
                  <a:schemeClr val="tx1"/>
                </a:solidFill>
              </a:rPr>
              <a:t>; </a:t>
            </a:r>
            <a:r>
              <a:rPr lang="uk-UA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перегляд відео-контенту</a:t>
            </a:r>
            <a:endParaRPr lang="en-US" sz="28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573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D344F0-8E34-5A42-A901-E3608CA9C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970319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rgbClr val="684A3F"/>
                </a:solidFill>
              </a:rPr>
              <a:t>3. </a:t>
            </a:r>
            <a:r>
              <a:rPr lang="en-US" sz="2800" b="1" dirty="0" err="1">
                <a:solidFill>
                  <a:srgbClr val="684A3F"/>
                </a:solidFill>
              </a:rPr>
              <a:t>Етапи</a:t>
            </a:r>
            <a:r>
              <a:rPr lang="en-US" sz="2800" b="1" dirty="0">
                <a:solidFill>
                  <a:srgbClr val="684A3F"/>
                </a:solidFill>
              </a:rPr>
              <a:t>: </a:t>
            </a:r>
            <a:r>
              <a:rPr lang="en-US" sz="2800" b="1" dirty="0" err="1">
                <a:solidFill>
                  <a:srgbClr val="C00000"/>
                </a:solidFill>
              </a:rPr>
              <a:t>опрацювання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змісту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684A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EA0CCA-EB72-D440-B96B-EE9957B18F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9224" y="1726473"/>
            <a:ext cx="3631648" cy="4739712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buClr>
                <a:srgbClr val="E2BB84"/>
              </a:buClr>
            </a:pPr>
            <a:r>
              <a:rPr lang="uk-UA" sz="2800" b="1" dirty="0"/>
              <a:t>1. </a:t>
            </a:r>
            <a:r>
              <a:rPr lang="uk-UA" sz="2800" b="1" dirty="0">
                <a:solidFill>
                  <a:srgbClr val="C00000"/>
                </a:solidFill>
              </a:rPr>
              <a:t>Вивчати </a:t>
            </a:r>
            <a:r>
              <a:rPr lang="uk-UA" sz="2800" b="1" dirty="0"/>
              <a:t>(досліджувати)</a:t>
            </a:r>
          </a:p>
          <a:p>
            <a:pPr>
              <a:buClr>
                <a:srgbClr val="E2BB84"/>
              </a:buClr>
            </a:pPr>
            <a:r>
              <a:rPr lang="uk-UA" sz="2800" b="1" dirty="0"/>
              <a:t>2. </a:t>
            </a:r>
            <a:r>
              <a:rPr lang="uk-UA" sz="2800" b="1" dirty="0">
                <a:solidFill>
                  <a:srgbClr val="00B050"/>
                </a:solidFill>
              </a:rPr>
              <a:t>Тренуватись </a:t>
            </a:r>
            <a:r>
              <a:rPr lang="uk-UA" sz="2800" b="1" dirty="0">
                <a:solidFill>
                  <a:schemeClr val="tx1"/>
                </a:solidFill>
              </a:rPr>
              <a:t>(виконувати вправи)</a:t>
            </a:r>
          </a:p>
          <a:p>
            <a:pPr>
              <a:buClr>
                <a:srgbClr val="E2BB84"/>
              </a:buClr>
            </a:pPr>
            <a:r>
              <a:rPr lang="uk-UA" sz="2800" b="1" dirty="0"/>
              <a:t>3. </a:t>
            </a:r>
            <a:r>
              <a:rPr lang="uk-UA" sz="2800" b="1" dirty="0">
                <a:solidFill>
                  <a:srgbClr val="0070C0"/>
                </a:solidFill>
              </a:rPr>
              <a:t>Створювати нове</a:t>
            </a:r>
          </a:p>
          <a:p>
            <a:pPr>
              <a:buClr>
                <a:srgbClr val="E2BB84"/>
              </a:buClr>
            </a:pPr>
            <a:r>
              <a:rPr lang="uk-UA" sz="2800" b="1" dirty="0"/>
              <a:t>4. </a:t>
            </a:r>
            <a:r>
              <a:rPr lang="uk-UA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Обмінюватись інформацією </a:t>
            </a:r>
            <a:r>
              <a:rPr lang="uk-UA" sz="2800" b="1" dirty="0">
                <a:solidFill>
                  <a:schemeClr val="tx1"/>
                </a:solidFill>
              </a:rPr>
              <a:t>з однокурсниками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47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Объект 5" descr="Изображение выглядит как текст, стена, внутренний, коробка&#10;&#10;Автоматически созданное описание">
            <a:extLst>
              <a:ext uri="{FF2B5EF4-FFF2-40B4-BE49-F238E27FC236}">
                <a16:creationId xmlns:a16="http://schemas.microsoft.com/office/drawing/2014/main" id="{0FECADED-BE97-884B-8828-2E28E7DE40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-1" b="3976"/>
          <a:stretch/>
        </p:blipFill>
        <p:spPr>
          <a:xfrm>
            <a:off x="4745644" y="13981"/>
            <a:ext cx="7572457" cy="685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26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06DA6B-BC12-814B-8E8C-1D1405766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UA" sz="4400" b="1" dirty="0">
                <a:solidFill>
                  <a:srgbClr val="C00000"/>
                </a:solidFill>
              </a:rPr>
              <a:t>3. Етапи навчання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D8CA0A-6300-A44E-AD9D-003CD4305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UA" sz="4000" dirty="0"/>
              <a:t>Вивчення</a:t>
            </a:r>
          </a:p>
          <a:p>
            <a:r>
              <a:rPr lang="ru-UA" sz="4000" dirty="0"/>
              <a:t>Практика</a:t>
            </a:r>
          </a:p>
          <a:p>
            <a:r>
              <a:rPr lang="ru-UA" sz="4000" dirty="0"/>
              <a:t>Самостийна робота</a:t>
            </a:r>
          </a:p>
          <a:p>
            <a:r>
              <a:rPr lang="ru-UA" sz="4000" dirty="0"/>
              <a:t>Обмін (з викладачем або іншими  студентами)</a:t>
            </a:r>
          </a:p>
        </p:txBody>
      </p:sp>
    </p:spTree>
    <p:extLst>
      <p:ext uri="{BB962C8B-B14F-4D97-AF65-F5344CB8AC3E}">
        <p14:creationId xmlns:p14="http://schemas.microsoft.com/office/powerpoint/2010/main" val="541445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7326F4E6-9131-42DA-97B2-0BA8D1E25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2CD5E9-57E2-8C4A-85C8-36DBAFE80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339" y="624110"/>
            <a:ext cx="4507578" cy="150949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200" b="1" dirty="0"/>
              <a:t>3. </a:t>
            </a:r>
            <a:r>
              <a:rPr lang="en-US" sz="3200" b="1" dirty="0" err="1"/>
              <a:t>Етапи</a:t>
            </a:r>
            <a:r>
              <a:rPr lang="en-US" sz="3200" b="1" dirty="0"/>
              <a:t>: </a:t>
            </a:r>
            <a:r>
              <a:rPr lang="uk-UA" sz="3200" b="1" dirty="0">
                <a:solidFill>
                  <a:srgbClr val="C00000"/>
                </a:solidFill>
              </a:rPr>
              <a:t>формування </a:t>
            </a:r>
            <a:r>
              <a:rPr lang="en-US" sz="3200" b="1" dirty="0" err="1">
                <a:solidFill>
                  <a:srgbClr val="C00000"/>
                </a:solidFill>
              </a:rPr>
              <a:t>курс</a:t>
            </a:r>
            <a:r>
              <a:rPr lang="uk-UA" sz="3200" b="1" dirty="0">
                <a:solidFill>
                  <a:srgbClr val="C00000"/>
                </a:solidFill>
              </a:rPr>
              <a:t>у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завершено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786A8CC-CA6C-D24D-8677-033B7291E3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58816" y="2133600"/>
            <a:ext cx="4465912" cy="3777622"/>
          </a:xfr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>
              <a:buFont typeface="Wingdings 3" charset="2"/>
              <a:buChar char=""/>
            </a:pPr>
            <a:r>
              <a:rPr lang="uk-UA" sz="3600" dirty="0">
                <a:solidFill>
                  <a:srgbClr val="000000"/>
                </a:solidFill>
              </a:rPr>
              <a:t>Переконатись, що Ваші </a:t>
            </a:r>
            <a:r>
              <a:rPr lang="uk-UA" sz="3600" b="1" dirty="0">
                <a:solidFill>
                  <a:srgbClr val="C00000"/>
                </a:solidFill>
              </a:rPr>
              <a:t>студенти можуть зв'язатися з Вами</a:t>
            </a:r>
            <a:r>
              <a:rPr lang="uk-UA" sz="3600" dirty="0">
                <a:solidFill>
                  <a:srgbClr val="000000"/>
                </a:solidFill>
              </a:rPr>
              <a:t>, у разі виникнення запитань чи проблем</a:t>
            </a:r>
          </a:p>
          <a:p>
            <a:pPr>
              <a:buFont typeface="Wingdings 3" charset="2"/>
              <a:buChar char=""/>
            </a:pPr>
            <a:endParaRPr lang="uk-UA" sz="3600" dirty="0">
              <a:solidFill>
                <a:srgbClr val="000000"/>
              </a:solidFill>
            </a:endParaRPr>
          </a:p>
          <a:p>
            <a:r>
              <a:rPr lang="uk-UA" sz="3600" b="1" dirty="0">
                <a:solidFill>
                  <a:srgbClr val="0070C0"/>
                </a:solidFill>
              </a:rPr>
              <a:t>Важливо: </a:t>
            </a:r>
            <a:r>
              <a:rPr lang="uk-UA" sz="3600" b="1" dirty="0">
                <a:solidFill>
                  <a:srgbClr val="C00000"/>
                </a:solidFill>
              </a:rPr>
              <a:t>не залишати студенті наодинці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B6FCFC8-87AD-5A46-BD5D-763DDAFFC8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1916" y="672643"/>
            <a:ext cx="5451627" cy="519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39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F7E42047-F7E7-4687-BBE0-D4BDC8E77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D6F839A-C8D9-4FBC-8EFD-9E56D12F4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06785" y="228600"/>
            <a:ext cx="2851523" cy="6638625"/>
            <a:chOff x="2487613" y="285750"/>
            <a:chExt cx="2428875" cy="5654676"/>
          </a:xfrm>
        </p:grpSpPr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D1F0D09B-BA85-41B1-A8DE-73728B72E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id="{FB2D0F0C-3A27-4FC3-A6A3-D2095D9B2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id="{FA1C69EF-E6E6-4BDD-B62F-637FC9F3C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9" name="Freeform 14">
              <a:extLst>
                <a:ext uri="{FF2B5EF4-FFF2-40B4-BE49-F238E27FC236}">
                  <a16:creationId xmlns:a16="http://schemas.microsoft.com/office/drawing/2014/main" id="{75B4F36E-07F6-4E6F-A9D9-A7F6D9585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0" name="Freeform 15">
              <a:extLst>
                <a:ext uri="{FF2B5EF4-FFF2-40B4-BE49-F238E27FC236}">
                  <a16:creationId xmlns:a16="http://schemas.microsoft.com/office/drawing/2014/main" id="{7D9136C7-12F1-4F21-A438-ED7668DDF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id="{C718EF12-B769-45D9-9B6E-7AEAA3108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2" name="Freeform 17">
              <a:extLst>
                <a:ext uri="{FF2B5EF4-FFF2-40B4-BE49-F238E27FC236}">
                  <a16:creationId xmlns:a16="http://schemas.microsoft.com/office/drawing/2014/main" id="{534EAD53-3968-459E-B27C-09126A0FE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id="{67658BFE-59E2-4A2D-9E8A-18F81C350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19">
              <a:extLst>
                <a:ext uri="{FF2B5EF4-FFF2-40B4-BE49-F238E27FC236}">
                  <a16:creationId xmlns:a16="http://schemas.microsoft.com/office/drawing/2014/main" id="{3FEC8A9E-385D-4407-9671-E30238022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20">
              <a:extLst>
                <a:ext uri="{FF2B5EF4-FFF2-40B4-BE49-F238E27FC236}">
                  <a16:creationId xmlns:a16="http://schemas.microsoft.com/office/drawing/2014/main" id="{EFC82234-632C-4B76-A8FF-2C9C0DCA6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6" name="Freeform 21">
              <a:extLst>
                <a:ext uri="{FF2B5EF4-FFF2-40B4-BE49-F238E27FC236}">
                  <a16:creationId xmlns:a16="http://schemas.microsoft.com/office/drawing/2014/main" id="{662A4DB3-C195-4230-953D-307E4100F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7" name="Freeform 22">
              <a:extLst>
                <a:ext uri="{FF2B5EF4-FFF2-40B4-BE49-F238E27FC236}">
                  <a16:creationId xmlns:a16="http://schemas.microsoft.com/office/drawing/2014/main" id="{94D310CF-9541-4CD7-855B-E2E1EF343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0EDA856-A216-4EEC-9AB6-A59FFC703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7733" y="-786"/>
            <a:ext cx="2356675" cy="6854040"/>
            <a:chOff x="6627813" y="194833"/>
            <a:chExt cx="1952625" cy="5678918"/>
          </a:xfrm>
        </p:grpSpPr>
        <p:sp>
          <p:nvSpPr>
            <p:cNvPr id="60" name="Freeform 27">
              <a:extLst>
                <a:ext uri="{FF2B5EF4-FFF2-40B4-BE49-F238E27FC236}">
                  <a16:creationId xmlns:a16="http://schemas.microsoft.com/office/drawing/2014/main" id="{36F815B8-AFA8-45E9-A3D1-977F2D192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28">
              <a:extLst>
                <a:ext uri="{FF2B5EF4-FFF2-40B4-BE49-F238E27FC236}">
                  <a16:creationId xmlns:a16="http://schemas.microsoft.com/office/drawing/2014/main" id="{5D8FF653-8B3F-4B96-904D-1A4482EAEE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2" name="Freeform 29">
              <a:extLst>
                <a:ext uri="{FF2B5EF4-FFF2-40B4-BE49-F238E27FC236}">
                  <a16:creationId xmlns:a16="http://schemas.microsoft.com/office/drawing/2014/main" id="{4DD2E775-AB45-4AF1-B5B7-54948CFB9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3" name="Freeform 30">
              <a:extLst>
                <a:ext uri="{FF2B5EF4-FFF2-40B4-BE49-F238E27FC236}">
                  <a16:creationId xmlns:a16="http://schemas.microsoft.com/office/drawing/2014/main" id="{7BDE7E7B-E3AA-4A24-8F9D-CE77C96CA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4" name="Freeform 31">
              <a:extLst>
                <a:ext uri="{FF2B5EF4-FFF2-40B4-BE49-F238E27FC236}">
                  <a16:creationId xmlns:a16="http://schemas.microsoft.com/office/drawing/2014/main" id="{D129CAA9-35E5-48CE-88AE-9806695CB8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5" name="Freeform 32">
              <a:extLst>
                <a:ext uri="{FF2B5EF4-FFF2-40B4-BE49-F238E27FC236}">
                  <a16:creationId xmlns:a16="http://schemas.microsoft.com/office/drawing/2014/main" id="{A73989FF-4EFF-4181-81A4-72EF2E67D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6" name="Freeform 33">
              <a:extLst>
                <a:ext uri="{FF2B5EF4-FFF2-40B4-BE49-F238E27FC236}">
                  <a16:creationId xmlns:a16="http://schemas.microsoft.com/office/drawing/2014/main" id="{8C2C17BD-8FA0-4F42-B2CD-5E5A9F542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7" name="Freeform 34">
              <a:extLst>
                <a:ext uri="{FF2B5EF4-FFF2-40B4-BE49-F238E27FC236}">
                  <a16:creationId xmlns:a16="http://schemas.microsoft.com/office/drawing/2014/main" id="{EEE99CF3-AD71-46FB-8E7D-67825F7816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35">
              <a:extLst>
                <a:ext uri="{FF2B5EF4-FFF2-40B4-BE49-F238E27FC236}">
                  <a16:creationId xmlns:a16="http://schemas.microsoft.com/office/drawing/2014/main" id="{D0F9D5ED-7591-4E88-9FDA-4C1DC47E9D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9" name="Freeform 36">
              <a:extLst>
                <a:ext uri="{FF2B5EF4-FFF2-40B4-BE49-F238E27FC236}">
                  <a16:creationId xmlns:a16="http://schemas.microsoft.com/office/drawing/2014/main" id="{88FA7C13-D80D-4514-B9DB-87AE076AC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0" name="Freeform 37">
              <a:extLst>
                <a:ext uri="{FF2B5EF4-FFF2-40B4-BE49-F238E27FC236}">
                  <a16:creationId xmlns:a16="http://schemas.microsoft.com/office/drawing/2014/main" id="{202C78DF-D842-450B-A87D-E035719E4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" name="Freeform 38">
              <a:extLst>
                <a:ext uri="{FF2B5EF4-FFF2-40B4-BE49-F238E27FC236}">
                  <a16:creationId xmlns:a16="http://schemas.microsoft.com/office/drawing/2014/main" id="{A4789F83-2423-47F8-8958-48E477BAE0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FD2EF6-F296-EA4C-9007-E6E70CC1B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9520" y="624110"/>
            <a:ext cx="6845092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4. </a:t>
            </a:r>
            <a:r>
              <a:rPr lang="en-US" sz="3600" b="1" dirty="0" err="1">
                <a:solidFill>
                  <a:srgbClr val="C00000"/>
                </a:solidFill>
              </a:rPr>
              <a:t>Структура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курсу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C509E7A-337A-4664-BEC2-03F9BCA0A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1632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Freeform 11">
            <a:extLst>
              <a:ext uri="{FF2B5EF4-FFF2-40B4-BE49-F238E27FC236}">
                <a16:creationId xmlns:a16="http://schemas.microsoft.com/office/drawing/2014/main" id="{D9AB99AB-E300-4B19-97C3-9A12EA3C7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2716320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6" name="Объект 5" descr="Изображение выглядит как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640077A6-F72B-184D-B524-84B4477D79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32" r="12210"/>
          <a:stretch/>
        </p:blipFill>
        <p:spPr>
          <a:xfrm>
            <a:off x="20" y="1730"/>
            <a:ext cx="2720524" cy="685800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F8EA170-DF4B-214E-87D5-F36AE86CAD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91994" y="1613291"/>
            <a:ext cx="6847944" cy="5042905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uk-UA" sz="3600" dirty="0">
                <a:solidFill>
                  <a:srgbClr val="00B050"/>
                </a:solidFill>
              </a:rPr>
              <a:t>Розподіл за розділами </a:t>
            </a:r>
            <a:r>
              <a:rPr lang="uk-UA" sz="3600" dirty="0">
                <a:solidFill>
                  <a:schemeClr val="accent1"/>
                </a:solidFill>
              </a:rPr>
              <a:t>(кожного тижня)</a:t>
            </a:r>
          </a:p>
          <a:p>
            <a:pPr>
              <a:buFont typeface="Wingdings 3" charset="2"/>
              <a:buChar char=""/>
            </a:pPr>
            <a:r>
              <a:rPr lang="uk-UA" sz="3600" dirty="0"/>
              <a:t>1 тиждень: 1 розділ</a:t>
            </a:r>
          </a:p>
          <a:p>
            <a:pPr>
              <a:buFont typeface="Wingdings 3" charset="2"/>
              <a:buChar char=""/>
            </a:pPr>
            <a:r>
              <a:rPr lang="uk-UA" sz="3600" dirty="0"/>
              <a:t>2 тиждень: 2 розділ</a:t>
            </a:r>
          </a:p>
          <a:p>
            <a:pPr>
              <a:buFont typeface="Wingdings 3" charset="2"/>
              <a:buChar char=""/>
            </a:pPr>
            <a:r>
              <a:rPr lang="uk-UA" sz="3600" dirty="0"/>
              <a:t>3 тиждень: 3 розділ</a:t>
            </a:r>
          </a:p>
          <a:p>
            <a:pPr>
              <a:buFont typeface="Wingdings 3" charset="2"/>
              <a:buChar char=""/>
            </a:pPr>
            <a:r>
              <a:rPr lang="uk-UA" sz="3600" dirty="0"/>
              <a:t>4 тиждень: 4 розділ</a:t>
            </a:r>
          </a:p>
          <a:p>
            <a:pPr>
              <a:buFont typeface="Wingdings 3" charset="2"/>
              <a:buChar char=""/>
            </a:pPr>
            <a:r>
              <a:rPr lang="uk-UA" sz="3600" dirty="0">
                <a:solidFill>
                  <a:srgbClr val="0070C0"/>
                </a:solidFill>
              </a:rPr>
              <a:t>Підсумковий тест </a:t>
            </a:r>
            <a:r>
              <a:rPr lang="uk-UA" sz="3600" dirty="0">
                <a:solidFill>
                  <a:srgbClr val="C00000"/>
                </a:solidFill>
              </a:rPr>
              <a:t>+обов'язкова оцінка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437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10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6" name="Group 24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8" name="Rectangle 38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Freeform 11">
            <a:extLst>
              <a:ext uri="{FF2B5EF4-FFF2-40B4-BE49-F238E27FC236}">
                <a16:creationId xmlns:a16="http://schemas.microsoft.com/office/drawing/2014/main" id="{7326F4E6-9131-42DA-97B2-0BA8D1E25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E491B121-12B5-4977-A064-636AB0B9B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832308-88F6-D541-B0E8-6575938EF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6574536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b="1" dirty="0"/>
              <a:t>4. </a:t>
            </a:r>
            <a:r>
              <a:rPr lang="en-US" sz="3100" b="1" dirty="0" err="1"/>
              <a:t>Структура</a:t>
            </a:r>
            <a:r>
              <a:rPr lang="en-US" sz="3100" b="1" dirty="0"/>
              <a:t> </a:t>
            </a:r>
            <a:r>
              <a:rPr lang="en-US" sz="3100" b="1" dirty="0" err="1"/>
              <a:t>курсу</a:t>
            </a:r>
            <a:r>
              <a:rPr lang="en-US" sz="3100" b="1" dirty="0"/>
              <a:t>: </a:t>
            </a:r>
            <a:r>
              <a:rPr lang="en-US" sz="3100" b="1" dirty="0" err="1">
                <a:solidFill>
                  <a:srgbClr val="C00000"/>
                </a:solidFill>
              </a:rPr>
              <a:t>оцінювання</a:t>
            </a:r>
            <a:r>
              <a:rPr lang="en-US" sz="3100" b="1" dirty="0">
                <a:solidFill>
                  <a:srgbClr val="C00000"/>
                </a:solidFill>
              </a:rPr>
              <a:t> </a:t>
            </a:r>
            <a:r>
              <a:rPr lang="en-US" sz="3100" b="1" dirty="0" err="1">
                <a:solidFill>
                  <a:srgbClr val="C00000"/>
                </a:solidFill>
              </a:rPr>
              <a:t>і</a:t>
            </a:r>
            <a:r>
              <a:rPr lang="en-US" sz="3100" b="1" dirty="0">
                <a:solidFill>
                  <a:srgbClr val="C00000"/>
                </a:solidFill>
              </a:rPr>
              <a:t> </a:t>
            </a:r>
            <a:r>
              <a:rPr lang="en-US" sz="3100" b="1" dirty="0" err="1">
                <a:solidFill>
                  <a:srgbClr val="C00000"/>
                </a:solidFill>
              </a:rPr>
              <a:t>зворотний</a:t>
            </a:r>
            <a:r>
              <a:rPr lang="en-US" sz="3100" b="1" dirty="0">
                <a:solidFill>
                  <a:srgbClr val="C00000"/>
                </a:solidFill>
              </a:rPr>
              <a:t> </a:t>
            </a:r>
            <a:r>
              <a:rPr lang="en-US" sz="3100" b="1" dirty="0" err="1">
                <a:solidFill>
                  <a:srgbClr val="C00000"/>
                </a:solidFill>
              </a:rPr>
              <a:t>зв'язок</a:t>
            </a:r>
            <a:endParaRPr lang="en-US" sz="3100" dirty="0">
              <a:solidFill>
                <a:srgbClr val="C0000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ED05F70-AB3E-4472-B26B-EFE6A5A59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3DCDE7-2C1B-3642-9A7F-8812CC676C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9224" y="2133600"/>
            <a:ext cx="6574535" cy="3759253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buFont typeface="Wingdings 3" charset="2"/>
              <a:buChar char=""/>
            </a:pPr>
            <a:r>
              <a:rPr lang="uk-UA" sz="3600" dirty="0">
                <a:solidFill>
                  <a:srgbClr val="0070C0"/>
                </a:solidFill>
              </a:rPr>
              <a:t>Доцільно</a:t>
            </a:r>
            <a:r>
              <a:rPr lang="uk-UA" sz="3600" dirty="0"/>
              <a:t> отримати відгук від студентів про їхню </a:t>
            </a:r>
            <a:r>
              <a:rPr lang="uk-UA" sz="3600" dirty="0">
                <a:solidFill>
                  <a:srgbClr val="C00000"/>
                </a:solidFill>
              </a:rPr>
              <a:t>задоволеність  Вашими методами навчання</a:t>
            </a:r>
          </a:p>
          <a:p>
            <a:pPr>
              <a:buFont typeface="Wingdings 3" charset="2"/>
              <a:buChar char=""/>
            </a:pPr>
            <a:r>
              <a:rPr lang="uk-UA" sz="3600" dirty="0">
                <a:solidFill>
                  <a:srgbClr val="00B050"/>
                </a:solidFill>
              </a:rPr>
              <a:t>Це Вам дозволить: </a:t>
            </a:r>
            <a:r>
              <a:rPr lang="uk-UA" sz="3600" dirty="0">
                <a:solidFill>
                  <a:schemeClr val="tx1"/>
                </a:solidFill>
              </a:rPr>
              <a:t>оптимізувати курс для наступних семестрів, щоб Ваш курс був більш успішним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6" name="Объект 5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9CBA519B-CEE7-3941-A64C-C22A79CE3D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2985" y="293210"/>
            <a:ext cx="4721008" cy="6294678"/>
          </a:xfrm>
          <a:prstGeom prst="rect">
            <a:avLst/>
          </a:prstGeom>
        </p:spPr>
      </p:pic>
      <p:sp>
        <p:nvSpPr>
          <p:cNvPr id="47" name="Freeform 11">
            <a:extLst>
              <a:ext uri="{FF2B5EF4-FFF2-40B4-BE49-F238E27FC236}">
                <a16:creationId xmlns:a16="http://schemas.microsoft.com/office/drawing/2014/main" id="{21F6BE39-9E37-45F0-B10C-92305CFB7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1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F7E42047-F7E7-4687-BBE0-D4BDC8E77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D6F839A-C8D9-4FBC-8EFD-9E56D12F4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06785" y="228600"/>
            <a:ext cx="2851523" cy="6638625"/>
            <a:chOff x="2487613" y="285750"/>
            <a:chExt cx="2428875" cy="5654676"/>
          </a:xfrm>
        </p:grpSpPr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D1F0D09B-BA85-41B1-A8DE-73728B72E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id="{FB2D0F0C-3A27-4FC3-A6A3-D2095D9B2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id="{FA1C69EF-E6E6-4BDD-B62F-637FC9F3C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9" name="Freeform 14">
              <a:extLst>
                <a:ext uri="{FF2B5EF4-FFF2-40B4-BE49-F238E27FC236}">
                  <a16:creationId xmlns:a16="http://schemas.microsoft.com/office/drawing/2014/main" id="{75B4F36E-07F6-4E6F-A9D9-A7F6D9585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0" name="Freeform 15">
              <a:extLst>
                <a:ext uri="{FF2B5EF4-FFF2-40B4-BE49-F238E27FC236}">
                  <a16:creationId xmlns:a16="http://schemas.microsoft.com/office/drawing/2014/main" id="{7D9136C7-12F1-4F21-A438-ED7668DDF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id="{C718EF12-B769-45D9-9B6E-7AEAA3108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2" name="Freeform 17">
              <a:extLst>
                <a:ext uri="{FF2B5EF4-FFF2-40B4-BE49-F238E27FC236}">
                  <a16:creationId xmlns:a16="http://schemas.microsoft.com/office/drawing/2014/main" id="{534EAD53-3968-459E-B27C-09126A0FE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id="{67658BFE-59E2-4A2D-9E8A-18F81C350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19">
              <a:extLst>
                <a:ext uri="{FF2B5EF4-FFF2-40B4-BE49-F238E27FC236}">
                  <a16:creationId xmlns:a16="http://schemas.microsoft.com/office/drawing/2014/main" id="{3FEC8A9E-385D-4407-9671-E30238022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20">
              <a:extLst>
                <a:ext uri="{FF2B5EF4-FFF2-40B4-BE49-F238E27FC236}">
                  <a16:creationId xmlns:a16="http://schemas.microsoft.com/office/drawing/2014/main" id="{EFC82234-632C-4B76-A8FF-2C9C0DCA6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6" name="Freeform 21">
              <a:extLst>
                <a:ext uri="{FF2B5EF4-FFF2-40B4-BE49-F238E27FC236}">
                  <a16:creationId xmlns:a16="http://schemas.microsoft.com/office/drawing/2014/main" id="{662A4DB3-C195-4230-953D-307E4100F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7" name="Freeform 22">
              <a:extLst>
                <a:ext uri="{FF2B5EF4-FFF2-40B4-BE49-F238E27FC236}">
                  <a16:creationId xmlns:a16="http://schemas.microsoft.com/office/drawing/2014/main" id="{94D310CF-9541-4CD7-855B-E2E1EF343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0EDA856-A216-4EEC-9AB6-A59FFC703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7733" y="-786"/>
            <a:ext cx="2356675" cy="6854040"/>
            <a:chOff x="6627813" y="194833"/>
            <a:chExt cx="1952625" cy="5678918"/>
          </a:xfrm>
        </p:grpSpPr>
        <p:sp>
          <p:nvSpPr>
            <p:cNvPr id="60" name="Freeform 27">
              <a:extLst>
                <a:ext uri="{FF2B5EF4-FFF2-40B4-BE49-F238E27FC236}">
                  <a16:creationId xmlns:a16="http://schemas.microsoft.com/office/drawing/2014/main" id="{36F815B8-AFA8-45E9-A3D1-977F2D192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28">
              <a:extLst>
                <a:ext uri="{FF2B5EF4-FFF2-40B4-BE49-F238E27FC236}">
                  <a16:creationId xmlns:a16="http://schemas.microsoft.com/office/drawing/2014/main" id="{5D8FF653-8B3F-4B96-904D-1A4482EAEE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2" name="Freeform 29">
              <a:extLst>
                <a:ext uri="{FF2B5EF4-FFF2-40B4-BE49-F238E27FC236}">
                  <a16:creationId xmlns:a16="http://schemas.microsoft.com/office/drawing/2014/main" id="{4DD2E775-AB45-4AF1-B5B7-54948CFB9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3" name="Freeform 30">
              <a:extLst>
                <a:ext uri="{FF2B5EF4-FFF2-40B4-BE49-F238E27FC236}">
                  <a16:creationId xmlns:a16="http://schemas.microsoft.com/office/drawing/2014/main" id="{7BDE7E7B-E3AA-4A24-8F9D-CE77C96CA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4" name="Freeform 31">
              <a:extLst>
                <a:ext uri="{FF2B5EF4-FFF2-40B4-BE49-F238E27FC236}">
                  <a16:creationId xmlns:a16="http://schemas.microsoft.com/office/drawing/2014/main" id="{D129CAA9-35E5-48CE-88AE-9806695CB8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5" name="Freeform 32">
              <a:extLst>
                <a:ext uri="{FF2B5EF4-FFF2-40B4-BE49-F238E27FC236}">
                  <a16:creationId xmlns:a16="http://schemas.microsoft.com/office/drawing/2014/main" id="{A73989FF-4EFF-4181-81A4-72EF2E67D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6" name="Freeform 33">
              <a:extLst>
                <a:ext uri="{FF2B5EF4-FFF2-40B4-BE49-F238E27FC236}">
                  <a16:creationId xmlns:a16="http://schemas.microsoft.com/office/drawing/2014/main" id="{8C2C17BD-8FA0-4F42-B2CD-5E5A9F542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7" name="Freeform 34">
              <a:extLst>
                <a:ext uri="{FF2B5EF4-FFF2-40B4-BE49-F238E27FC236}">
                  <a16:creationId xmlns:a16="http://schemas.microsoft.com/office/drawing/2014/main" id="{EEE99CF3-AD71-46FB-8E7D-67825F7816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35">
              <a:extLst>
                <a:ext uri="{FF2B5EF4-FFF2-40B4-BE49-F238E27FC236}">
                  <a16:creationId xmlns:a16="http://schemas.microsoft.com/office/drawing/2014/main" id="{D0F9D5ED-7591-4E88-9FDA-4C1DC47E9D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9" name="Freeform 36">
              <a:extLst>
                <a:ext uri="{FF2B5EF4-FFF2-40B4-BE49-F238E27FC236}">
                  <a16:creationId xmlns:a16="http://schemas.microsoft.com/office/drawing/2014/main" id="{88FA7C13-D80D-4514-B9DB-87AE076AC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0" name="Freeform 37">
              <a:extLst>
                <a:ext uri="{FF2B5EF4-FFF2-40B4-BE49-F238E27FC236}">
                  <a16:creationId xmlns:a16="http://schemas.microsoft.com/office/drawing/2014/main" id="{202C78DF-D842-450B-A87D-E035719E4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" name="Freeform 38">
              <a:extLst>
                <a:ext uri="{FF2B5EF4-FFF2-40B4-BE49-F238E27FC236}">
                  <a16:creationId xmlns:a16="http://schemas.microsoft.com/office/drawing/2014/main" id="{A4789F83-2423-47F8-8958-48E477BAE0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FD2EF6-F296-EA4C-9007-E6E70CC1B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9520" y="624110"/>
            <a:ext cx="6845092" cy="7868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4. </a:t>
            </a:r>
            <a:r>
              <a:rPr lang="en-US" sz="3600" b="1" dirty="0" err="1">
                <a:solidFill>
                  <a:schemeClr val="tx1"/>
                </a:solidFill>
              </a:rPr>
              <a:t>Структура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курсу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C509E7A-337A-4664-BEC2-03F9BCA0A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1632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Freeform 11">
            <a:extLst>
              <a:ext uri="{FF2B5EF4-FFF2-40B4-BE49-F238E27FC236}">
                <a16:creationId xmlns:a16="http://schemas.microsoft.com/office/drawing/2014/main" id="{D9AB99AB-E300-4B19-97C3-9A12EA3C7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2716320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6" name="Объект 5" descr="Изображение выглядит как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640077A6-F72B-184D-B524-84B4477D79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32" r="12210"/>
          <a:stretch/>
        </p:blipFill>
        <p:spPr>
          <a:xfrm>
            <a:off x="20" y="1730"/>
            <a:ext cx="2720524" cy="685800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F8EA170-DF4B-214E-87D5-F36AE86CAD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13472" y="1436192"/>
            <a:ext cx="6847944" cy="5164149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uk-UA" sz="3600" b="1" dirty="0">
                <a:solidFill>
                  <a:schemeClr val="accent1"/>
                </a:solidFill>
              </a:rPr>
              <a:t>Вступ (не забутьте зробить)</a:t>
            </a:r>
          </a:p>
          <a:p>
            <a:r>
              <a:rPr lang="uk-UA" sz="3600" dirty="0">
                <a:solidFill>
                  <a:srgbClr val="00B050"/>
                </a:solidFill>
              </a:rPr>
              <a:t>Розподіл за розділами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600" dirty="0"/>
              <a:t>1 тиждень: 1 розділ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600" dirty="0"/>
              <a:t>2 тиждень: 2 розділ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600" dirty="0"/>
              <a:t>3 тиждень: 3 розділ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600" dirty="0"/>
              <a:t>4 тиждень: 4 розділ</a:t>
            </a:r>
          </a:p>
          <a:p>
            <a:r>
              <a:rPr lang="uk-UA" sz="3600" dirty="0">
                <a:solidFill>
                  <a:srgbClr val="0070C0"/>
                </a:solidFill>
              </a:rPr>
              <a:t>Підсумковий тест </a:t>
            </a:r>
            <a:r>
              <a:rPr lang="uk-UA" sz="3600" dirty="0">
                <a:solidFill>
                  <a:srgbClr val="C00000"/>
                </a:solidFill>
              </a:rPr>
              <a:t>+обов'язкова оцінка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33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EA1D61-B704-6747-AA22-D4558CC8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6" y="624110"/>
            <a:ext cx="4790008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/>
              <a:t>4. </a:t>
            </a:r>
            <a:r>
              <a:rPr lang="en-US" b="1" dirty="0" err="1"/>
              <a:t>Структура</a:t>
            </a:r>
            <a:r>
              <a:rPr lang="en-US" b="1" dirty="0"/>
              <a:t> </a:t>
            </a:r>
            <a:r>
              <a:rPr lang="en-US" b="1" dirty="0" err="1"/>
              <a:t>курсу</a:t>
            </a:r>
            <a:r>
              <a:rPr lang="en-US" b="1" dirty="0"/>
              <a:t>: </a:t>
            </a:r>
            <a:r>
              <a:rPr lang="en-US" b="1" dirty="0" err="1">
                <a:solidFill>
                  <a:schemeClr val="accent1"/>
                </a:solidFill>
              </a:rPr>
              <a:t>Вступ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A673BA-D955-2047-ADB2-E3DBE131A0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9213" y="2040467"/>
            <a:ext cx="4802188" cy="387075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uk-UA" sz="2800" dirty="0"/>
              <a:t>Вступу приділяється не багату уваги, але він </a:t>
            </a:r>
            <a:r>
              <a:rPr lang="uk-UA" sz="2800" dirty="0">
                <a:solidFill>
                  <a:schemeClr val="accent1"/>
                </a:solidFill>
              </a:rPr>
              <a:t>відіграє дуже важливу роль</a:t>
            </a:r>
            <a:r>
              <a:rPr lang="uk-UA" sz="2800" dirty="0"/>
              <a:t>, тому, що він дає </a:t>
            </a:r>
            <a:r>
              <a:rPr lang="uk-UA" sz="2800" b="1" dirty="0">
                <a:solidFill>
                  <a:schemeClr val="accent1"/>
                </a:solidFill>
              </a:rPr>
              <a:t>ущільнений опис курсу </a:t>
            </a:r>
            <a:r>
              <a:rPr lang="uk-UA" sz="2800" dirty="0"/>
              <a:t>перш, ніж студенти приступлять до його виконання</a:t>
            </a:r>
            <a:endParaRPr lang="en-US" sz="28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A97BD36-B1C4-344E-8137-9D8DEA2251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0984" r="2" b="16756"/>
          <a:stretch/>
        </p:blipFill>
        <p:spPr>
          <a:xfrm>
            <a:off x="7736146" y="711199"/>
            <a:ext cx="3768466" cy="541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4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текст, визитка, снимок экрана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B57B9BC4-ADF2-4F4D-82B3-D0E0B46B4B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1930" y="596037"/>
            <a:ext cx="10170070" cy="566592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1DE88C-61AB-7A48-BB7C-B04B86BFBB24}"/>
              </a:ext>
            </a:extLst>
          </p:cNvPr>
          <p:cNvSpPr txBox="1"/>
          <p:nvPr/>
        </p:nvSpPr>
        <p:spPr>
          <a:xfrm>
            <a:off x="3571659" y="596036"/>
            <a:ext cx="509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UA" sz="3200" b="1" dirty="0">
                <a:solidFill>
                  <a:schemeClr val="bg1"/>
                </a:solidFill>
                <a:highlight>
                  <a:srgbClr val="FF0000"/>
                </a:highlight>
              </a:rPr>
              <a:t>Структура: завдання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C2AA29-C35D-2546-A1E4-B1581B599E38}"/>
              </a:ext>
            </a:extLst>
          </p:cNvPr>
          <p:cNvSpPr txBox="1"/>
          <p:nvPr/>
        </p:nvSpPr>
        <p:spPr>
          <a:xfrm>
            <a:off x="5559058" y="1475106"/>
            <a:ext cx="3865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UA" sz="3200" b="1" dirty="0">
                <a:highlight>
                  <a:srgbClr val="C0C0C0"/>
                </a:highlight>
              </a:rPr>
              <a:t>Цілі навчання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C9000D-DA80-1846-A270-4A8EDF4D39EE}"/>
              </a:ext>
            </a:extLst>
          </p:cNvPr>
          <p:cNvSpPr txBox="1"/>
          <p:nvPr/>
        </p:nvSpPr>
        <p:spPr>
          <a:xfrm>
            <a:off x="2240111" y="5627978"/>
            <a:ext cx="5099151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ru-UA" sz="2800" b="1" dirty="0">
                <a:highlight>
                  <a:srgbClr val="C0C0C0"/>
                </a:highlight>
              </a:rPr>
              <a:t>Викладання/Навчання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325B27-5C03-024C-9394-A52C1D431DFF}"/>
              </a:ext>
            </a:extLst>
          </p:cNvPr>
          <p:cNvSpPr txBox="1"/>
          <p:nvPr/>
        </p:nvSpPr>
        <p:spPr>
          <a:xfrm>
            <a:off x="7491976" y="5658755"/>
            <a:ext cx="4913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UA" sz="2800" b="1" dirty="0">
                <a:highlight>
                  <a:srgbClr val="C0C0C0"/>
                </a:highlight>
              </a:rPr>
              <a:t>Моніторингові завдання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256528-4783-EE42-A412-09D197B82CD4}"/>
              </a:ext>
            </a:extLst>
          </p:cNvPr>
          <p:cNvSpPr txBox="1"/>
          <p:nvPr/>
        </p:nvSpPr>
        <p:spPr>
          <a:xfrm>
            <a:off x="5747552" y="3939179"/>
            <a:ext cx="2815078" cy="954107"/>
          </a:xfrm>
          <a:prstGeom prst="rect">
            <a:avLst/>
          </a:prstGeom>
          <a:solidFill>
            <a:srgbClr val="F3E69E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UA" sz="2800" b="1" dirty="0">
                <a:solidFill>
                  <a:srgbClr val="FF0000"/>
                </a:solidFill>
              </a:rPr>
              <a:t>Стисле вирівнювання</a:t>
            </a:r>
          </a:p>
        </p:txBody>
      </p:sp>
    </p:spTree>
    <p:extLst>
      <p:ext uri="{BB962C8B-B14F-4D97-AF65-F5344CB8AC3E}">
        <p14:creationId xmlns:p14="http://schemas.microsoft.com/office/powerpoint/2010/main" val="3616643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2B258D2B-6AC3-4B3A-A87C-FD7E65178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FE8656A-575B-FD4B-A1AF-149297D649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69" r="2256" b="-1"/>
          <a:stretch/>
        </p:blipFill>
        <p:spPr>
          <a:xfrm>
            <a:off x="1" y="10"/>
            <a:ext cx="7687732" cy="6960566"/>
          </a:xfrm>
          <a:prstGeom prst="rect">
            <a:avLst/>
          </a:prstGeom>
        </p:spPr>
      </p:pic>
      <p:sp>
        <p:nvSpPr>
          <p:cNvPr id="19" name="Freeform 5">
            <a:extLst>
              <a:ext uri="{FF2B5EF4-FFF2-40B4-BE49-F238E27FC236}">
                <a16:creationId xmlns:a16="http://schemas.microsoft.com/office/drawing/2014/main" id="{8D55DD8B-9BF9-4B91-A22D-2D3F2AEFF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E3B22-1ED5-D148-93DB-B1B8C259E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ru-UA" sz="3200" b="1" dirty="0">
                <a:solidFill>
                  <a:srgbClr val="FEFFFF"/>
                </a:solidFill>
              </a:rPr>
              <a:t>Концепція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FD1277-FCCB-3E44-B39D-17784F9FEFDF}"/>
              </a:ext>
            </a:extLst>
          </p:cNvPr>
          <p:cNvSpPr txBox="1"/>
          <p:nvPr/>
        </p:nvSpPr>
        <p:spPr>
          <a:xfrm>
            <a:off x="2382253" y="3232864"/>
            <a:ext cx="4957010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UA" sz="3200" b="1" dirty="0">
                <a:solidFill>
                  <a:schemeClr val="bg1"/>
                </a:solidFill>
                <a:highlight>
                  <a:srgbClr val="008080"/>
                </a:highlight>
              </a:rPr>
              <a:t>Проєктування і дизайн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8EE27D-E42D-BD40-83AB-17716A59D542}"/>
              </a:ext>
            </a:extLst>
          </p:cNvPr>
          <p:cNvSpPr txBox="1"/>
          <p:nvPr/>
        </p:nvSpPr>
        <p:spPr>
          <a:xfrm>
            <a:off x="1316450" y="5535263"/>
            <a:ext cx="6371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UA" sz="3600" b="1" dirty="0">
                <a:solidFill>
                  <a:schemeClr val="bg1"/>
                </a:solidFill>
                <a:highlight>
                  <a:srgbClr val="008080"/>
                </a:highlight>
              </a:rPr>
              <a:t>Використання і підтримка</a:t>
            </a:r>
          </a:p>
        </p:txBody>
      </p:sp>
    </p:spTree>
    <p:extLst>
      <p:ext uri="{BB962C8B-B14F-4D97-AF65-F5344CB8AC3E}">
        <p14:creationId xmlns:p14="http://schemas.microsoft.com/office/powerpoint/2010/main" val="65909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7E42047-F7E7-4687-BBE0-D4BDC8E77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6F839A-C8D9-4FBC-8EFD-9E56D12F4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06785" y="228600"/>
            <a:ext cx="2851523" cy="6638625"/>
            <a:chOff x="2487613" y="285750"/>
            <a:chExt cx="2428875" cy="5654676"/>
          </a:xfrm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D1F0D09B-BA85-41B1-A8DE-73728B72E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FB2D0F0C-3A27-4FC3-A6A3-D2095D9B2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A1C69EF-E6E6-4BDD-B62F-637FC9F3C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75B4F36E-07F6-4E6F-A9D9-A7F6D9585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7D9136C7-12F1-4F21-A438-ED7668DDF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C718EF12-B769-45D9-9B6E-7AEAA3108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534EAD53-3968-459E-B27C-09126A0FE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67658BFE-59E2-4A2D-9E8A-18F81C350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3FEC8A9E-385D-4407-9671-E30238022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EFC82234-632C-4B76-A8FF-2C9C0DCA6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662A4DB3-C195-4230-953D-307E4100F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94D310CF-9541-4CD7-855B-E2E1EF343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0EDA856-A216-4EEC-9AB6-A59FFC703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7733" y="-786"/>
            <a:ext cx="2356675" cy="6854040"/>
            <a:chOff x="6627813" y="194833"/>
            <a:chExt cx="1952625" cy="5678918"/>
          </a:xfrm>
        </p:grpSpPr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36F815B8-AFA8-45E9-A3D1-977F2D192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5D8FF653-8B3F-4B96-904D-1A4482EAEE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4DD2E775-AB45-4AF1-B5B7-54948CFB9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7BDE7E7B-E3AA-4A24-8F9D-CE77C96CA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D129CAA9-35E5-48CE-88AE-9806695CB8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A73989FF-4EFF-4181-81A4-72EF2E67D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8C2C17BD-8FA0-4F42-B2CD-5E5A9F542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EEE99CF3-AD71-46FB-8E7D-67825F7816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D0F9D5ED-7591-4E88-9FDA-4C1DC47E9D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88FA7C13-D80D-4514-B9DB-87AE076AC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202C78DF-D842-450B-A87D-E035719E4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A4789F83-2423-47F8-8958-48E477BAE0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1D3708-CD40-FA41-8F1C-588CA9E8A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9520" y="624110"/>
            <a:ext cx="6845092" cy="1280890"/>
          </a:xfrm>
        </p:spPr>
        <p:txBody>
          <a:bodyPr>
            <a:normAutofit/>
          </a:bodyPr>
          <a:lstStyle/>
          <a:p>
            <a:r>
              <a:rPr lang="ru-UA" sz="4400" b="1" dirty="0"/>
              <a:t>Завдання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509E7A-337A-4664-BEC2-03F9BCA0A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1632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Freeform 11">
            <a:extLst>
              <a:ext uri="{FF2B5EF4-FFF2-40B4-BE49-F238E27FC236}">
                <a16:creationId xmlns:a16="http://schemas.microsoft.com/office/drawing/2014/main" id="{D9AB99AB-E300-4B19-97C3-9A12EA3C7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2716320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5" name="Объект 4" descr="Изображение выглядит как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777F38EA-F02D-C445-A4DB-46E746DF82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46" r="31451"/>
          <a:stretch/>
        </p:blipFill>
        <p:spPr>
          <a:xfrm>
            <a:off x="20" y="1730"/>
            <a:ext cx="2720524" cy="68580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78A806A-7C48-4BFD-A53C-5991BC201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667" y="2133600"/>
            <a:ext cx="6847944" cy="3777622"/>
          </a:xfrm>
        </p:spPr>
        <p:txBody>
          <a:bodyPr>
            <a:normAutofit/>
          </a:bodyPr>
          <a:lstStyle/>
          <a:p>
            <a:r>
              <a:rPr lang="ru-UA" sz="2800" dirty="0">
                <a:solidFill>
                  <a:srgbClr val="C00000"/>
                </a:solidFill>
              </a:rPr>
              <a:t>як розробити матеріал для онлайн-курсу</a:t>
            </a:r>
          </a:p>
          <a:p>
            <a:r>
              <a:rPr lang="ru-RU" sz="2800" dirty="0">
                <a:solidFill>
                  <a:srgbClr val="C00000"/>
                </a:solidFill>
              </a:rPr>
              <a:t>як</a:t>
            </a:r>
            <a:r>
              <a:rPr lang="ru-UA" sz="2800" dirty="0">
                <a:solidFill>
                  <a:srgbClr val="C00000"/>
                </a:solidFill>
              </a:rPr>
              <a:t> студенти можуть його використовувати</a:t>
            </a:r>
          </a:p>
          <a:p>
            <a:r>
              <a:rPr lang="ru-RU" sz="2800" dirty="0">
                <a:solidFill>
                  <a:srgbClr val="C00000"/>
                </a:solidFill>
              </a:rPr>
              <a:t>як</a:t>
            </a:r>
            <a:r>
              <a:rPr lang="ru-UA" sz="2800" dirty="0">
                <a:solidFill>
                  <a:srgbClr val="C00000"/>
                </a:solidFill>
              </a:rPr>
              <a:t> викладач може підтримувати студентів під час навчання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385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63516C8-F227-4B77-9AA7-61B9A0B78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75570-AC95-A849-874A-5320BE685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3979877"/>
            <a:ext cx="8911687" cy="778589"/>
          </a:xfrm>
        </p:spPr>
        <p:txBody>
          <a:bodyPr anchor="b">
            <a:normAutofit/>
          </a:bodyPr>
          <a:lstStyle/>
          <a:p>
            <a:r>
              <a:rPr lang="ru-UA" sz="4000" b="1" dirty="0">
                <a:solidFill>
                  <a:schemeClr val="accent1"/>
                </a:solidFill>
              </a:rPr>
              <a:t>Дизайн вступу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1B420C-C4C8-44DF-96B2-FBD101464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4D6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C47F5BF-83B4-544F-AEA0-3B6F29029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799" y="615880"/>
            <a:ext cx="6702776" cy="3217333"/>
          </a:xfrm>
          <a:prstGeom prst="rect">
            <a:avLst/>
          </a:prstGeom>
        </p:spPr>
      </p:pic>
      <p:sp>
        <p:nvSpPr>
          <p:cNvPr id="16" name="Freeform 33">
            <a:extLst>
              <a:ext uri="{FF2B5EF4-FFF2-40B4-BE49-F238E27FC236}">
                <a16:creationId xmlns:a16="http://schemas.microsoft.com/office/drawing/2014/main" id="{070928B1-3E69-44AC-A1EE-B4E4270A7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69172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14653B2-FCA2-46E2-8261-8FD63E839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4845585"/>
            <a:ext cx="8915400" cy="1280890"/>
          </a:xfrm>
        </p:spPr>
        <p:txBody>
          <a:bodyPr>
            <a:normAutofit/>
          </a:bodyPr>
          <a:lstStyle/>
          <a:p>
            <a:r>
              <a:rPr lang="uk-UA" sz="3200" b="1" dirty="0">
                <a:solidFill>
                  <a:srgbClr val="00B0F0"/>
                </a:solidFill>
              </a:rPr>
              <a:t>Текстовий формат</a:t>
            </a:r>
            <a:endParaRPr lang="en-US" sz="3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247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oup 89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91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2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3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4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5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6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7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8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9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0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1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2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05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6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7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8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9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0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1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2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3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4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5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6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18" name="Rectangle 117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0" name="Freeform 6">
            <a:extLst>
              <a:ext uri="{FF2B5EF4-FFF2-40B4-BE49-F238E27FC236}">
                <a16:creationId xmlns:a16="http://schemas.microsoft.com/office/drawing/2014/main" id="{7BD08880-457D-4C62-A3B5-6A9B0878C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22" name="Rectangle 121">
            <a:extLst>
              <a:ext uri="{FF2B5EF4-FFF2-40B4-BE49-F238E27FC236}">
                <a16:creationId xmlns:a16="http://schemas.microsoft.com/office/drawing/2014/main" id="{1FF9CEF5-A50D-4B8B-9852-D76F70378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2BD773-B5A2-F84F-A9DC-4AC9FC567B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l="3257" r="11410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75570-AC95-A849-874A-5320BE685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3" y="2514600"/>
            <a:ext cx="8915399" cy="22627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 err="1"/>
              <a:t>Дизайн</a:t>
            </a:r>
            <a:r>
              <a:rPr lang="en-US" sz="5400" b="1" dirty="0"/>
              <a:t> </a:t>
            </a:r>
            <a:r>
              <a:rPr lang="en-US" sz="5400" b="1" dirty="0" err="1"/>
              <a:t>вступу</a:t>
            </a:r>
            <a:endParaRPr lang="en-US" sz="5400" b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14653B2-FCA2-46E2-8261-8FD63E839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3" y="4777379"/>
            <a:ext cx="8915399" cy="11262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 b="1" dirty="0" err="1">
                <a:solidFill>
                  <a:srgbClr val="00B0F0"/>
                </a:solidFill>
              </a:rPr>
              <a:t>Відео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формат</a:t>
            </a:r>
            <a:endParaRPr lang="en-US" sz="3200" b="1" dirty="0">
              <a:solidFill>
                <a:srgbClr val="00B0F0"/>
              </a:solidFill>
            </a:endParaRP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065753F1-EEE2-45ED-88A1-ECB4A495D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25" name="Freeform 27">
              <a:extLst>
                <a:ext uri="{FF2B5EF4-FFF2-40B4-BE49-F238E27FC236}">
                  <a16:creationId xmlns:a16="http://schemas.microsoft.com/office/drawing/2014/main" id="{3E3E7343-7B0A-4265-B9DA-56CE35551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6" name="Freeform 28">
              <a:extLst>
                <a:ext uri="{FF2B5EF4-FFF2-40B4-BE49-F238E27FC236}">
                  <a16:creationId xmlns:a16="http://schemas.microsoft.com/office/drawing/2014/main" id="{608D2FF5-E7CA-448D-8B61-42FAA7A0C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7" name="Freeform 29">
              <a:extLst>
                <a:ext uri="{FF2B5EF4-FFF2-40B4-BE49-F238E27FC236}">
                  <a16:creationId xmlns:a16="http://schemas.microsoft.com/office/drawing/2014/main" id="{DC186DC7-6F76-40B7-8268-20660160E6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8" name="Freeform 30">
              <a:extLst>
                <a:ext uri="{FF2B5EF4-FFF2-40B4-BE49-F238E27FC236}">
                  <a16:creationId xmlns:a16="http://schemas.microsoft.com/office/drawing/2014/main" id="{4C8DDEC4-2C9A-4271-BBB3-577233F2E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9" name="Freeform 31">
              <a:extLst>
                <a:ext uri="{FF2B5EF4-FFF2-40B4-BE49-F238E27FC236}">
                  <a16:creationId xmlns:a16="http://schemas.microsoft.com/office/drawing/2014/main" id="{D8DB0C2B-A79C-421F-88AB-DC7B12527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0" name="Freeform 32">
              <a:extLst>
                <a:ext uri="{FF2B5EF4-FFF2-40B4-BE49-F238E27FC236}">
                  <a16:creationId xmlns:a16="http://schemas.microsoft.com/office/drawing/2014/main" id="{B3BC96E3-7FEF-4BFD-8E2C-028CB3772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1" name="Freeform 33">
              <a:extLst>
                <a:ext uri="{FF2B5EF4-FFF2-40B4-BE49-F238E27FC236}">
                  <a16:creationId xmlns:a16="http://schemas.microsoft.com/office/drawing/2014/main" id="{E7ED35DB-BAAE-4771-A0A0-65647ACC5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2" name="Freeform 34">
              <a:extLst>
                <a:ext uri="{FF2B5EF4-FFF2-40B4-BE49-F238E27FC236}">
                  <a16:creationId xmlns:a16="http://schemas.microsoft.com/office/drawing/2014/main" id="{4407B080-4ED5-43EB-8CCE-B43B336EF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3" name="Freeform 35">
              <a:extLst>
                <a:ext uri="{FF2B5EF4-FFF2-40B4-BE49-F238E27FC236}">
                  <a16:creationId xmlns:a16="http://schemas.microsoft.com/office/drawing/2014/main" id="{8C10C675-F599-45D3-8177-D7F7DEC16C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4" name="Freeform 36">
              <a:extLst>
                <a:ext uri="{FF2B5EF4-FFF2-40B4-BE49-F238E27FC236}">
                  <a16:creationId xmlns:a16="http://schemas.microsoft.com/office/drawing/2014/main" id="{E2566A74-B9B1-469F-A373-3B3C60175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5" name="Freeform 37">
              <a:extLst>
                <a:ext uri="{FF2B5EF4-FFF2-40B4-BE49-F238E27FC236}">
                  <a16:creationId xmlns:a16="http://schemas.microsoft.com/office/drawing/2014/main" id="{D108E5CB-8D77-4568-B6FF-2C3032134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6" name="Freeform 38">
              <a:extLst>
                <a:ext uri="{FF2B5EF4-FFF2-40B4-BE49-F238E27FC236}">
                  <a16:creationId xmlns:a16="http://schemas.microsoft.com/office/drawing/2014/main" id="{7D8349D8-2AE2-4C78-84ED-22125F147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38" name="Rectangle 137">
            <a:extLst>
              <a:ext uri="{FF2B5EF4-FFF2-40B4-BE49-F238E27FC236}">
                <a16:creationId xmlns:a16="http://schemas.microsoft.com/office/drawing/2014/main" id="{30684D86-C9D1-40C3-A9B6-EC935C731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0" name="Freeform 33">
            <a:extLst>
              <a:ext uri="{FF2B5EF4-FFF2-40B4-BE49-F238E27FC236}">
                <a16:creationId xmlns:a16="http://schemas.microsoft.com/office/drawing/2014/main" id="{1EDF7896-F56A-49DA-90F3-F5CE8B983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95399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5" name="Rectangle 144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75570-AC95-A849-874A-5320BE685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uk-UA" b="1" dirty="0">
                <a:solidFill>
                  <a:srgbClr val="C00000"/>
                </a:solidFill>
              </a:rPr>
              <a:t>Відео формат </a:t>
            </a:r>
            <a:r>
              <a:rPr lang="uk-UA" sz="2700" b="1" dirty="0">
                <a:solidFill>
                  <a:srgbClr val="0070C0"/>
                </a:solidFill>
              </a:rPr>
              <a:t>(короткий для вступу)</a:t>
            </a:r>
            <a:endParaRPr lang="en-US" sz="2700" b="1" dirty="0">
              <a:solidFill>
                <a:srgbClr val="0070C0"/>
              </a:solidFill>
            </a:endParaRP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14653B2-FCA2-46E2-8261-8FD63E839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1905000"/>
            <a:ext cx="3787438" cy="430789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uk-UA" sz="2000" b="1" dirty="0">
                <a:solidFill>
                  <a:srgbClr val="C00000"/>
                </a:solidFill>
              </a:rPr>
              <a:t>Привітайтесь </a:t>
            </a:r>
            <a:r>
              <a:rPr lang="uk-UA" sz="2000" b="1" dirty="0"/>
              <a:t>до студентів</a:t>
            </a:r>
          </a:p>
          <a:p>
            <a:r>
              <a:rPr lang="uk-UA" sz="2000" b="1" dirty="0"/>
              <a:t>Проголосіть </a:t>
            </a:r>
            <a:r>
              <a:rPr lang="uk-UA" sz="2000" b="1" dirty="0">
                <a:solidFill>
                  <a:srgbClr val="C00000"/>
                </a:solidFill>
              </a:rPr>
              <a:t>мету</a:t>
            </a:r>
            <a:r>
              <a:rPr lang="uk-UA" sz="2000" b="1" dirty="0"/>
              <a:t> курсу та Ваші </a:t>
            </a:r>
            <a:r>
              <a:rPr lang="uk-UA" sz="2000" b="1" dirty="0">
                <a:solidFill>
                  <a:srgbClr val="C00000"/>
                </a:solidFill>
              </a:rPr>
              <a:t>очікування - результати</a:t>
            </a:r>
            <a:r>
              <a:rPr lang="uk-UA" sz="2000" b="1" dirty="0"/>
              <a:t> навчання мають бути </a:t>
            </a:r>
            <a:r>
              <a:rPr lang="uk-UA" sz="2000" b="1" dirty="0">
                <a:solidFill>
                  <a:srgbClr val="C00000"/>
                </a:solidFill>
              </a:rPr>
              <a:t>прозорими</a:t>
            </a:r>
          </a:p>
          <a:p>
            <a:r>
              <a:rPr lang="uk-UA" sz="2000" b="1" dirty="0"/>
              <a:t>Вкажіть в якій спосіб студенти зможуть </a:t>
            </a:r>
            <a:r>
              <a:rPr lang="uk-UA" sz="2000" b="1" dirty="0">
                <a:solidFill>
                  <a:srgbClr val="C00000"/>
                </a:solidFill>
              </a:rPr>
              <a:t>зв'язатись із Вами </a:t>
            </a:r>
            <a:r>
              <a:rPr lang="uk-UA" sz="2000" b="1" dirty="0"/>
              <a:t>під час онлайн-навчання (електронною поштою, або через функцію чату в онлайн-курсі)</a:t>
            </a: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2BD773-B5A2-F84F-A9DC-4AC9FC567B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7" r="11410" b="1"/>
          <a:stretch/>
        </p:blipFill>
        <p:spPr>
          <a:xfrm>
            <a:off x="4619543" y="1310787"/>
            <a:ext cx="6953577" cy="3911359"/>
          </a:xfrm>
          <a:prstGeom prst="rect">
            <a:avLst/>
          </a:prstGeom>
        </p:spPr>
      </p:pic>
      <p:sp>
        <p:nvSpPr>
          <p:cNvPr id="149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47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B9B875-43AC-DD47-8B9F-C6E9FB859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UA" b="1" dirty="0">
                <a:solidFill>
                  <a:srgbClr val="C00000"/>
                </a:solidFill>
              </a:rPr>
              <a:t>Структура курсу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15E85E-37F6-564A-88C5-F5BBC3977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925" y="1540188"/>
            <a:ext cx="9370177" cy="5317812"/>
          </a:xfrm>
        </p:spPr>
        <p:txBody>
          <a:bodyPr>
            <a:normAutofit lnSpcReduction="10000"/>
          </a:bodyPr>
          <a:lstStyle/>
          <a:p>
            <a:r>
              <a:rPr lang="ru-UA" sz="2400" dirty="0"/>
              <a:t>Щотиижневі </a:t>
            </a:r>
            <a:r>
              <a:rPr lang="ru-UA" sz="2400" b="1" dirty="0">
                <a:solidFill>
                  <a:srgbClr val="C00000"/>
                </a:solidFill>
              </a:rPr>
              <a:t>розділи</a:t>
            </a:r>
            <a:r>
              <a:rPr lang="ru-UA" sz="2400" dirty="0"/>
              <a:t> доцільно викласти більш детально, напріклад:</a:t>
            </a:r>
          </a:p>
          <a:p>
            <a:pPr>
              <a:buFont typeface="+mj-lt"/>
              <a:buAutoNum type="arabicPeriod"/>
            </a:pPr>
            <a:r>
              <a:rPr lang="ru-UA" sz="2000" dirty="0"/>
              <a:t>Сформувати </a:t>
            </a:r>
            <a:r>
              <a:rPr lang="ru-UA" sz="2000" dirty="0">
                <a:solidFill>
                  <a:srgbClr val="C00000"/>
                </a:solidFill>
              </a:rPr>
              <a:t>вступ</a:t>
            </a:r>
          </a:p>
          <a:p>
            <a:pPr>
              <a:buFont typeface="+mj-lt"/>
              <a:buAutoNum type="arabicPeriod"/>
            </a:pPr>
            <a:r>
              <a:rPr lang="ru-UA" sz="2000" dirty="0"/>
              <a:t>Запланувати вступне </a:t>
            </a:r>
            <a:r>
              <a:rPr lang="ru-UA" sz="2000" dirty="0">
                <a:solidFill>
                  <a:srgbClr val="C00000"/>
                </a:solidFill>
              </a:rPr>
              <a:t>тестове опитування </a:t>
            </a:r>
            <a:r>
              <a:rPr lang="ru-UA" sz="2000" dirty="0"/>
              <a:t>на залишкові знання або навіть декілька </a:t>
            </a:r>
            <a:r>
              <a:rPr lang="ru-UA" sz="2000" dirty="0">
                <a:solidFill>
                  <a:srgbClr val="C00000"/>
                </a:solidFill>
              </a:rPr>
              <a:t>тестів на розуміння </a:t>
            </a:r>
            <a:r>
              <a:rPr lang="ru-UA" sz="2000" dirty="0"/>
              <a:t>того, що вивчатиметься</a:t>
            </a:r>
          </a:p>
          <a:p>
            <a:pPr>
              <a:buFont typeface="+mj-lt"/>
              <a:buAutoNum type="arabicPeriod"/>
            </a:pPr>
            <a:r>
              <a:rPr lang="ru-UA" sz="2000" dirty="0"/>
              <a:t>Донести студентам </a:t>
            </a:r>
            <a:r>
              <a:rPr lang="ru-UA" sz="2000" dirty="0">
                <a:solidFill>
                  <a:srgbClr val="C00000"/>
                </a:solidFill>
              </a:rPr>
              <a:t>чому саме вони повинні навчитися </a:t>
            </a:r>
            <a:r>
              <a:rPr lang="ru-UA" sz="2000" dirty="0"/>
              <a:t>в цьому розділі і які компетеності вони здобудуть</a:t>
            </a:r>
          </a:p>
          <a:p>
            <a:pPr>
              <a:buFont typeface="+mj-lt"/>
              <a:buAutoNum type="arabicPeriod"/>
            </a:pPr>
            <a:r>
              <a:rPr lang="ru-UA" sz="2000" dirty="0"/>
              <a:t>Коротко </a:t>
            </a:r>
            <a:r>
              <a:rPr lang="ru-UA" sz="2000" dirty="0">
                <a:solidFill>
                  <a:srgbClr val="C00000"/>
                </a:solidFill>
              </a:rPr>
              <a:t>описати етапи</a:t>
            </a:r>
            <a:r>
              <a:rPr lang="ru-UA" sz="2000" dirty="0"/>
              <a:t>, через які їм прийдеться пройти (оскільки можливостей для організації цих етапів безліч)</a:t>
            </a:r>
          </a:p>
          <a:p>
            <a:r>
              <a:rPr lang="ru-UA" sz="2000" dirty="0"/>
              <a:t>вікласти </a:t>
            </a:r>
            <a:r>
              <a:rPr lang="ru-UA" sz="2000" dirty="0">
                <a:solidFill>
                  <a:srgbClr val="C00000"/>
                </a:solidFill>
              </a:rPr>
              <a:t>презентацію</a:t>
            </a:r>
            <a:r>
              <a:rPr lang="ru-UA" sz="2000" dirty="0"/>
              <a:t>, яку Ви проводили в класі і зробити доступною її у вигляді відео;</a:t>
            </a:r>
          </a:p>
          <a:p>
            <a:r>
              <a:rPr lang="ru-RU" sz="2000" dirty="0"/>
              <a:t>н</a:t>
            </a:r>
            <a:r>
              <a:rPr lang="ru-UA" sz="2000" dirty="0"/>
              <a:t>адати </a:t>
            </a:r>
            <a:r>
              <a:rPr lang="ru-UA" sz="2000" dirty="0">
                <a:solidFill>
                  <a:srgbClr val="C00000"/>
                </a:solidFill>
              </a:rPr>
              <a:t>текстову інформацію</a:t>
            </a:r>
            <a:r>
              <a:rPr lang="ru-UA" sz="2000" dirty="0"/>
              <a:t>;</a:t>
            </a:r>
          </a:p>
          <a:p>
            <a:r>
              <a:rPr lang="ru-RU" sz="2000" dirty="0"/>
              <a:t>В</a:t>
            </a:r>
            <a:r>
              <a:rPr lang="ru-UA" sz="2000" dirty="0"/>
              <a:t>икласти </a:t>
            </a:r>
            <a:r>
              <a:rPr lang="ru-UA" sz="2000" dirty="0">
                <a:solidFill>
                  <a:srgbClr val="C00000"/>
                </a:solidFill>
              </a:rPr>
              <a:t>аудио-запис</a:t>
            </a:r>
            <a:r>
              <a:rPr lang="ru-UA" sz="2000" dirty="0"/>
              <a:t> у формати подкасту (усне мовлення) і додатково надати слайди візуально</a:t>
            </a:r>
          </a:p>
          <a:p>
            <a:endParaRPr lang="ru-UA" sz="2000" dirty="0"/>
          </a:p>
          <a:p>
            <a:endParaRPr lang="ru-UA" sz="2000" dirty="0"/>
          </a:p>
        </p:txBody>
      </p:sp>
    </p:spTree>
    <p:extLst>
      <p:ext uri="{BB962C8B-B14F-4D97-AF65-F5344CB8AC3E}">
        <p14:creationId xmlns:p14="http://schemas.microsoft.com/office/powerpoint/2010/main" val="34727141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7326F4E6-9131-42DA-97B2-0BA8D1E25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1E495E-772C-0E4A-8455-B495A75F2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1" dirty="0" err="1">
                <a:solidFill>
                  <a:srgbClr val="C00000"/>
                </a:solidFill>
              </a:rPr>
              <a:t>Тестове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завдання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на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розуміння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D16FDF-70D2-4B47-AA2B-67F5262E1C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84473" y="1941986"/>
            <a:ext cx="4137059" cy="44667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uk-UA" sz="1800" dirty="0">
                <a:solidFill>
                  <a:srgbClr val="000000"/>
                </a:solidFill>
              </a:rPr>
              <a:t>За змістом того, що студенти мають вивчити, наприклад,</a:t>
            </a:r>
          </a:p>
          <a:p>
            <a:pPr>
              <a:buFont typeface="Wingdings 3" charset="2"/>
              <a:buChar char=""/>
            </a:pPr>
            <a:r>
              <a:rPr lang="uk-UA" sz="1800" dirty="0">
                <a:solidFill>
                  <a:srgbClr val="000000"/>
                </a:solidFill>
              </a:rPr>
              <a:t>Створити </a:t>
            </a:r>
            <a:r>
              <a:rPr lang="uk-UA" sz="1800" b="1" dirty="0">
                <a:solidFill>
                  <a:srgbClr val="C00000"/>
                </a:solidFill>
              </a:rPr>
              <a:t>вікторину</a:t>
            </a:r>
            <a:r>
              <a:rPr lang="uk-UA" sz="1800" dirty="0">
                <a:solidFill>
                  <a:srgbClr val="000000"/>
                </a:solidFill>
              </a:rPr>
              <a:t> з кількома варіантами відповідей, які можна обирати, щоб перевірити чи вони все правильно зрозуміли;</a:t>
            </a:r>
          </a:p>
          <a:p>
            <a:pPr>
              <a:buFont typeface="Wingdings 3" charset="2"/>
              <a:buChar char=""/>
            </a:pPr>
            <a:r>
              <a:rPr lang="uk-UA" sz="1800" dirty="0">
                <a:solidFill>
                  <a:srgbClr val="000000"/>
                </a:solidFill>
              </a:rPr>
              <a:t>Студенти можуть створити власну вікторину</a:t>
            </a:r>
            <a:r>
              <a:rPr lang="uk-UA" sz="1800" b="1" dirty="0">
                <a:solidFill>
                  <a:srgbClr val="C00000"/>
                </a:solidFill>
              </a:rPr>
              <a:t> в співпраці з іншими студентами </a:t>
            </a:r>
            <a:r>
              <a:rPr lang="uk-UA" sz="1800" dirty="0">
                <a:solidFill>
                  <a:srgbClr val="000000"/>
                </a:solidFill>
              </a:rPr>
              <a:t>під час, наприклад, відео-конференції, або функції чату, або інших інтерактивних інструментів;</a:t>
            </a:r>
          </a:p>
          <a:p>
            <a:pPr>
              <a:buFont typeface="Wingdings 3" charset="2"/>
              <a:buChar char=""/>
            </a:pPr>
            <a:r>
              <a:rPr lang="uk-UA" sz="1800" dirty="0">
                <a:solidFill>
                  <a:srgbClr val="000000"/>
                </a:solidFill>
              </a:rPr>
              <a:t>запланувати завдання для </a:t>
            </a:r>
            <a:r>
              <a:rPr lang="uk-UA" sz="1800" b="1" dirty="0">
                <a:solidFill>
                  <a:srgbClr val="C00000"/>
                </a:solidFill>
              </a:rPr>
              <a:t>зворотного зв'язку із студентами</a:t>
            </a:r>
          </a:p>
          <a:p>
            <a:pPr>
              <a:buFont typeface="Wingdings 3" charset="2"/>
              <a:buChar char=""/>
            </a:pP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F8561C3-2BC8-F646-8D89-1E4A9ECB0C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8822" y="1020304"/>
            <a:ext cx="5451627" cy="500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497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E5D677-F1F0-074B-B637-36C6BB91C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100" b="1" dirty="0" err="1">
                <a:solidFill>
                  <a:srgbClr val="C00000"/>
                </a:solidFill>
              </a:rPr>
              <a:t>Поточні</a:t>
            </a:r>
            <a:r>
              <a:rPr lang="en-US" sz="3100" b="1" dirty="0">
                <a:solidFill>
                  <a:srgbClr val="C00000"/>
                </a:solidFill>
              </a:rPr>
              <a:t> </a:t>
            </a:r>
            <a:r>
              <a:rPr lang="en-US" sz="3100" b="1" dirty="0" err="1">
                <a:solidFill>
                  <a:srgbClr val="C00000"/>
                </a:solidFill>
              </a:rPr>
              <a:t>завдання</a:t>
            </a:r>
            <a:r>
              <a:rPr lang="en-US" sz="3100" b="1" dirty="0">
                <a:solidFill>
                  <a:srgbClr val="C00000"/>
                </a:solidFill>
              </a:rPr>
              <a:t> </a:t>
            </a:r>
            <a:r>
              <a:rPr lang="en-US" sz="3100" b="1" dirty="0" err="1">
                <a:solidFill>
                  <a:srgbClr val="C00000"/>
                </a:solidFill>
              </a:rPr>
              <a:t>до</a:t>
            </a:r>
            <a:r>
              <a:rPr lang="en-US" sz="3100" b="1" dirty="0">
                <a:solidFill>
                  <a:srgbClr val="C00000"/>
                </a:solidFill>
              </a:rPr>
              <a:t> </a:t>
            </a:r>
            <a:r>
              <a:rPr lang="en-US" sz="3100" b="1" dirty="0" err="1">
                <a:solidFill>
                  <a:srgbClr val="C00000"/>
                </a:solidFill>
              </a:rPr>
              <a:t>розділу</a:t>
            </a:r>
            <a:endParaRPr lang="en-US" sz="3100" b="1" dirty="0">
              <a:solidFill>
                <a:srgbClr val="C0000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5D5D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737EA1-A2E4-9F4D-BCB1-D9E108E54A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9225" y="1731131"/>
            <a:ext cx="4356448" cy="4735054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buClr>
                <a:srgbClr val="8CCF41"/>
              </a:buClr>
            </a:pPr>
            <a:r>
              <a:rPr lang="uk-UA" sz="2400" dirty="0"/>
              <a:t>Навчальні</a:t>
            </a:r>
          </a:p>
          <a:p>
            <a:pPr>
              <a:buClr>
                <a:srgbClr val="8CCF41"/>
              </a:buClr>
            </a:pPr>
            <a:r>
              <a:rPr lang="uk-UA" sz="2400" dirty="0"/>
              <a:t>Практико орієнтовані</a:t>
            </a:r>
          </a:p>
          <a:p>
            <a:pPr>
              <a:buClr>
                <a:srgbClr val="8CCF41"/>
              </a:buClr>
            </a:pPr>
            <a:r>
              <a:rPr lang="uk-UA" sz="2400" dirty="0"/>
              <a:t>Дослідницькі</a:t>
            </a:r>
          </a:p>
          <a:p>
            <a:pPr marL="0" indent="0">
              <a:buClr>
                <a:srgbClr val="8CCF41"/>
              </a:buClr>
              <a:buNone/>
            </a:pPr>
            <a:r>
              <a:rPr lang="uk-UA" sz="2400" b="1" dirty="0">
                <a:solidFill>
                  <a:srgbClr val="00B050"/>
                </a:solidFill>
              </a:rPr>
              <a:t>щоб сформувати або розвинути уміння та здатності</a:t>
            </a:r>
          </a:p>
          <a:p>
            <a:pPr>
              <a:buClr>
                <a:srgbClr val="8CCF41"/>
              </a:buClr>
            </a:pPr>
            <a:r>
              <a:rPr lang="uk-UA" sz="2400" b="1" dirty="0">
                <a:solidFill>
                  <a:srgbClr val="C00000"/>
                </a:solidFill>
              </a:rPr>
              <a:t>Важливо: </a:t>
            </a:r>
            <a:r>
              <a:rPr lang="uk-UA" sz="2400" dirty="0">
                <a:solidFill>
                  <a:schemeClr val="tx1"/>
                </a:solidFill>
              </a:rPr>
              <a:t>студенти мають отримати </a:t>
            </a:r>
            <a:r>
              <a:rPr lang="uk-UA" sz="2400" dirty="0">
                <a:solidFill>
                  <a:srgbClr val="C00000"/>
                </a:solidFill>
              </a:rPr>
              <a:t>відгук від викладача</a:t>
            </a:r>
            <a:r>
              <a:rPr lang="uk-UA" sz="2400" dirty="0">
                <a:solidFill>
                  <a:schemeClr val="tx1"/>
                </a:solidFill>
              </a:rPr>
              <a:t>, чи вони правильно впорались з опануванням змісту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7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C8F66DD-0923-DF4C-877C-FC9836B943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981" r="-1" b="378"/>
          <a:stretch/>
        </p:blipFill>
        <p:spPr>
          <a:xfrm>
            <a:off x="5005673" y="10"/>
            <a:ext cx="7186327" cy="650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822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63516C8-F227-4B77-9AA7-61B9A0B78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D89C6B-D27E-974B-B904-B01F90928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73" y="4155624"/>
            <a:ext cx="10218821" cy="778589"/>
          </a:xfrm>
        </p:spPr>
        <p:txBody>
          <a:bodyPr anchor="b">
            <a:noAutofit/>
          </a:bodyPr>
          <a:lstStyle/>
          <a:p>
            <a:r>
              <a:rPr lang="ru-UA" sz="2800" b="1" dirty="0">
                <a:solidFill>
                  <a:srgbClr val="C00000"/>
                </a:solidFill>
              </a:rPr>
              <a:t>Дуже важливою є взаємодія викладача зі студентами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1B420C-C4C8-44DF-96B2-FBD101464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335F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Объект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2F4F514-22F4-6D44-BE37-287DB6338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2" y="426897"/>
            <a:ext cx="7309159" cy="3691125"/>
          </a:xfrm>
          <a:prstGeom prst="rect">
            <a:avLst/>
          </a:prstGeom>
        </p:spPr>
      </p:pic>
      <p:sp>
        <p:nvSpPr>
          <p:cNvPr id="16" name="Freeform 33">
            <a:extLst>
              <a:ext uri="{FF2B5EF4-FFF2-40B4-BE49-F238E27FC236}">
                <a16:creationId xmlns:a16="http://schemas.microsoft.com/office/drawing/2014/main" id="{070928B1-3E69-44AC-A1EE-B4E4270A7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69172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1901899-C9C4-43A7-B302-F7D202F72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3179" y="5147761"/>
            <a:ext cx="8915400" cy="1280890"/>
          </a:xfrm>
        </p:spPr>
        <p:txBody>
          <a:bodyPr>
            <a:normAutofit lnSpcReduction="10000"/>
          </a:bodyPr>
          <a:lstStyle/>
          <a:p>
            <a:r>
              <a:rPr lang="uk-UA" sz="2800" dirty="0"/>
              <a:t>Студенти не повинні відчувати себе на самоті, навіть якщо онлайн-курс підходить для самостійного навчання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13977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7326F4E6-9131-42DA-97B2-0BA8D1E25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763516C8-F227-4B77-9AA7-61B9A0B78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CCB30B-735D-1340-B8F6-F5453C3E6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3979877"/>
            <a:ext cx="8911687" cy="77858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uk-UA" sz="2800" b="1" dirty="0">
                <a:solidFill>
                  <a:srgbClr val="C00000"/>
                </a:solidFill>
              </a:rPr>
              <a:t>Поточні завдання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91B420C-C4C8-44DF-96B2-FBD101464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3946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Рисунок 5" descr="Изображение выглядит как текст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4EB393C4-8D5C-D24E-A610-1DFCBB80DFA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617" b="6617"/>
          <a:stretch>
            <a:fillRect/>
          </a:stretch>
        </p:blipFill>
        <p:spPr>
          <a:xfrm>
            <a:off x="2508210" y="240388"/>
            <a:ext cx="8416715" cy="3633163"/>
          </a:xfrm>
          <a:prstGeom prst="rect">
            <a:avLst/>
          </a:prstGeom>
        </p:spPr>
      </p:pic>
      <p:sp>
        <p:nvSpPr>
          <p:cNvPr id="47" name="Freeform 33">
            <a:extLst>
              <a:ext uri="{FF2B5EF4-FFF2-40B4-BE49-F238E27FC236}">
                <a16:creationId xmlns:a16="http://schemas.microsoft.com/office/drawing/2014/main" id="{070928B1-3E69-44AC-A1EE-B4E4270A7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69172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64CF00-3505-2B4E-917A-8A321088A9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89212" y="4845585"/>
            <a:ext cx="8915400" cy="1280890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buFont typeface="Wingdings 3" charset="2"/>
              <a:buChar char=""/>
            </a:pPr>
            <a:r>
              <a:rPr lang="uk-UA" sz="2000" dirty="0"/>
              <a:t>Не соромтеся давати студентам завдання, над виконанням яких  вони працювали разом (</a:t>
            </a:r>
            <a:r>
              <a:rPr lang="uk-UA" sz="2000" dirty="0">
                <a:solidFill>
                  <a:srgbClr val="C00000"/>
                </a:solidFill>
              </a:rPr>
              <a:t>робота в групах</a:t>
            </a:r>
            <a:r>
              <a:rPr lang="uk-UA" sz="2000" dirty="0"/>
              <a:t>)</a:t>
            </a:r>
          </a:p>
          <a:p>
            <a:pPr>
              <a:buFont typeface="Wingdings 3" charset="2"/>
              <a:buChar char=""/>
            </a:pPr>
            <a:r>
              <a:rPr lang="uk-UA" sz="2000" dirty="0"/>
              <a:t>Надати їм інформацію, яка саме ця спільна робота і які </a:t>
            </a:r>
            <a:r>
              <a:rPr lang="uk-UA" sz="2000" dirty="0">
                <a:solidFill>
                  <a:srgbClr val="C00000"/>
                </a:solidFill>
              </a:rPr>
              <a:t>цифрові інструменти</a:t>
            </a:r>
            <a:r>
              <a:rPr lang="uk-UA" sz="2000" dirty="0"/>
              <a:t> вони можуть використати </a:t>
            </a:r>
            <a:r>
              <a:rPr lang="uk-UA" sz="2000" dirty="0">
                <a:solidFill>
                  <a:srgbClr val="C00000"/>
                </a:solidFill>
              </a:rPr>
              <a:t>для комунікації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4268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28C5481-A334-9244-830F-112A8286A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UA" b="1" dirty="0"/>
              <a:t>Особливості планування розділу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A0618DB-CEDA-8544-AE44-E39551A58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64292" y="1393213"/>
            <a:ext cx="3992732" cy="576262"/>
          </a:xfrm>
        </p:spPr>
        <p:txBody>
          <a:bodyPr/>
          <a:lstStyle/>
          <a:p>
            <a:r>
              <a:rPr lang="ru-UA" sz="2800" b="1" dirty="0">
                <a:solidFill>
                  <a:srgbClr val="0070C0"/>
                </a:solidFill>
              </a:rPr>
              <a:t>Урахувати, що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84A486A9-C334-A740-8525-E20BA88BDD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29461" y="2043860"/>
            <a:ext cx="4821597" cy="4190029"/>
          </a:xfrm>
        </p:spPr>
        <p:txBody>
          <a:bodyPr>
            <a:normAutofit lnSpcReduction="10000"/>
          </a:bodyPr>
          <a:lstStyle/>
          <a:p>
            <a:r>
              <a:rPr lang="ru-UA" sz="2400" dirty="0">
                <a:solidFill>
                  <a:srgbClr val="C00000"/>
                </a:solidFill>
              </a:rPr>
              <a:t>Формат</a:t>
            </a:r>
            <a:r>
              <a:rPr lang="ru-UA" sz="2400" dirty="0"/>
              <a:t> кожного щотижневого розділу </a:t>
            </a:r>
            <a:r>
              <a:rPr lang="ru-UA" sz="2400" dirty="0">
                <a:solidFill>
                  <a:srgbClr val="C00000"/>
                </a:solidFill>
              </a:rPr>
              <a:t>не має бути ідентичним</a:t>
            </a:r>
            <a:r>
              <a:rPr lang="ru-UA" sz="2400" dirty="0"/>
              <a:t>, інакше студентам може набриднути;</a:t>
            </a:r>
          </a:p>
          <a:p>
            <a:r>
              <a:rPr lang="ru-UA" sz="2400" dirty="0"/>
              <a:t>Формат викладу має різнитись за </a:t>
            </a:r>
            <a:r>
              <a:rPr lang="ru-UA" sz="2400" dirty="0">
                <a:solidFill>
                  <a:srgbClr val="0070C0"/>
                </a:solidFill>
              </a:rPr>
              <a:t>різними можливостями його реалізації;</a:t>
            </a:r>
          </a:p>
          <a:p>
            <a:r>
              <a:rPr lang="ru-UA" sz="2400" dirty="0">
                <a:solidFill>
                  <a:srgbClr val="00B050"/>
                </a:solidFill>
              </a:rPr>
              <a:t>Підбирати різні формати для виконання завдань</a:t>
            </a:r>
          </a:p>
          <a:p>
            <a:endParaRPr lang="ru-UA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DA46713-7ADF-B647-9571-CC753876C8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11" name="Объект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5A0F89F-D300-274E-B31B-146E0C725AB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506629" y="1905000"/>
            <a:ext cx="4154572" cy="4328890"/>
          </a:xfrm>
        </p:spPr>
      </p:pic>
    </p:spTree>
    <p:extLst>
      <p:ext uri="{BB962C8B-B14F-4D97-AF65-F5344CB8AC3E}">
        <p14:creationId xmlns:p14="http://schemas.microsoft.com/office/powerpoint/2010/main" val="2134819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17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53" name="Group 31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2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3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4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55" name="Rectangle 45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6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F6167D22-B2B2-4469-BE4E-6B0DC972E4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CB427F02-D786-F54F-94B6-B237148D1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3" y="4775200"/>
            <a:ext cx="8915399" cy="823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 err="1">
                <a:solidFill>
                  <a:srgbClr val="425D54"/>
                </a:solidFill>
              </a:rPr>
              <a:t>Безліч</a:t>
            </a:r>
            <a:r>
              <a:rPr lang="en-US" sz="4400" dirty="0">
                <a:solidFill>
                  <a:srgbClr val="425D54"/>
                </a:solidFill>
              </a:rPr>
              <a:t> </a:t>
            </a:r>
            <a:r>
              <a:rPr lang="en-US" sz="4400" dirty="0" err="1">
                <a:solidFill>
                  <a:srgbClr val="425D54"/>
                </a:solidFill>
              </a:rPr>
              <a:t>цифрових</a:t>
            </a:r>
            <a:r>
              <a:rPr lang="en-US" sz="4400" dirty="0">
                <a:solidFill>
                  <a:srgbClr val="425D54"/>
                </a:solidFill>
              </a:rPr>
              <a:t> </a:t>
            </a:r>
            <a:r>
              <a:rPr lang="en-US" sz="4400" dirty="0" err="1">
                <a:solidFill>
                  <a:srgbClr val="425D54"/>
                </a:solidFill>
              </a:rPr>
              <a:t>інструментів</a:t>
            </a:r>
            <a:endParaRPr lang="en-US" sz="4400" dirty="0">
              <a:solidFill>
                <a:srgbClr val="425D54"/>
              </a:solidFill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74E20735-29FB-8A4A-8918-58AF172E3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9213" y="5598646"/>
            <a:ext cx="8915399" cy="107252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для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виконання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завдань</a:t>
            </a:r>
            <a:r>
              <a:rPr lang="uk-UA" dirty="0">
                <a:solidFill>
                  <a:srgbClr val="C00000"/>
                </a:solidFill>
              </a:rPr>
              <a:t>, але дуже важливо </a:t>
            </a:r>
            <a:r>
              <a:rPr lang="uk-UA" dirty="0">
                <a:solidFill>
                  <a:srgbClr val="0070C0"/>
                </a:solidFill>
              </a:rPr>
              <a:t>підтримувати зворотний зв'язок (будь-які суб'єкт-суб'єктні відносини)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27E2F65-D0DD-4710-977A-873706F901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425D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Объект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A26720E-370D-A143-9A5D-A85870A2BA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794694" y="160642"/>
            <a:ext cx="8504436" cy="4401046"/>
          </a:xfrm>
          <a:prstGeom prst="rect">
            <a:avLst/>
          </a:prstGeom>
        </p:spPr>
      </p:pic>
      <p:sp>
        <p:nvSpPr>
          <p:cNvPr id="54" name="Freeform 33">
            <a:extLst>
              <a:ext uri="{FF2B5EF4-FFF2-40B4-BE49-F238E27FC236}">
                <a16:creationId xmlns:a16="http://schemas.microsoft.com/office/drawing/2014/main" id="{783A863A-BB4D-4ECD-8D75-B5B6F03D7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814898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4645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0" name="Rectangle 11">
            <a:extLst>
              <a:ext uri="{FF2B5EF4-FFF2-40B4-BE49-F238E27FC236}">
                <a16:creationId xmlns:a16="http://schemas.microsoft.com/office/drawing/2014/main" id="{F7E42047-F7E7-4687-BBE0-D4BDC8E77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51" name="Group 13">
            <a:extLst>
              <a:ext uri="{FF2B5EF4-FFF2-40B4-BE49-F238E27FC236}">
                <a16:creationId xmlns:a16="http://schemas.microsoft.com/office/drawing/2014/main" id="{8D6F839A-C8D9-4FBC-8EFD-9E56D12F4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06785" y="228600"/>
            <a:ext cx="2851523" cy="6638625"/>
            <a:chOff x="2487613" y="285750"/>
            <a:chExt cx="2428875" cy="5654676"/>
          </a:xfrm>
        </p:grpSpPr>
        <p:sp>
          <p:nvSpPr>
            <p:cNvPr id="152" name="Freeform 11">
              <a:extLst>
                <a:ext uri="{FF2B5EF4-FFF2-40B4-BE49-F238E27FC236}">
                  <a16:creationId xmlns:a16="http://schemas.microsoft.com/office/drawing/2014/main" id="{D1F0D09B-BA85-41B1-A8DE-73728B72E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3" name="Freeform 12">
              <a:extLst>
                <a:ext uri="{FF2B5EF4-FFF2-40B4-BE49-F238E27FC236}">
                  <a16:creationId xmlns:a16="http://schemas.microsoft.com/office/drawing/2014/main" id="{FB2D0F0C-3A27-4FC3-A6A3-D2095D9B2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4" name="Freeform 13">
              <a:extLst>
                <a:ext uri="{FF2B5EF4-FFF2-40B4-BE49-F238E27FC236}">
                  <a16:creationId xmlns:a16="http://schemas.microsoft.com/office/drawing/2014/main" id="{FA1C69EF-E6E6-4BDD-B62F-637FC9F3C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5" name="Freeform 14">
              <a:extLst>
                <a:ext uri="{FF2B5EF4-FFF2-40B4-BE49-F238E27FC236}">
                  <a16:creationId xmlns:a16="http://schemas.microsoft.com/office/drawing/2014/main" id="{75B4F36E-07F6-4E6F-A9D9-A7F6D9585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6" name="Freeform 15">
              <a:extLst>
                <a:ext uri="{FF2B5EF4-FFF2-40B4-BE49-F238E27FC236}">
                  <a16:creationId xmlns:a16="http://schemas.microsoft.com/office/drawing/2014/main" id="{7D9136C7-12F1-4F21-A438-ED7668DDF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7" name="Freeform 16">
              <a:extLst>
                <a:ext uri="{FF2B5EF4-FFF2-40B4-BE49-F238E27FC236}">
                  <a16:creationId xmlns:a16="http://schemas.microsoft.com/office/drawing/2014/main" id="{C718EF12-B769-45D9-9B6E-7AEAA3108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8" name="Freeform 17">
              <a:extLst>
                <a:ext uri="{FF2B5EF4-FFF2-40B4-BE49-F238E27FC236}">
                  <a16:creationId xmlns:a16="http://schemas.microsoft.com/office/drawing/2014/main" id="{534EAD53-3968-459E-B27C-09126A0FE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9" name="Freeform 18">
              <a:extLst>
                <a:ext uri="{FF2B5EF4-FFF2-40B4-BE49-F238E27FC236}">
                  <a16:creationId xmlns:a16="http://schemas.microsoft.com/office/drawing/2014/main" id="{67658BFE-59E2-4A2D-9E8A-18F81C350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0" name="Freeform 19">
              <a:extLst>
                <a:ext uri="{FF2B5EF4-FFF2-40B4-BE49-F238E27FC236}">
                  <a16:creationId xmlns:a16="http://schemas.microsoft.com/office/drawing/2014/main" id="{3FEC8A9E-385D-4407-9671-E30238022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1" name="Freeform 20">
              <a:extLst>
                <a:ext uri="{FF2B5EF4-FFF2-40B4-BE49-F238E27FC236}">
                  <a16:creationId xmlns:a16="http://schemas.microsoft.com/office/drawing/2014/main" id="{EFC82234-632C-4B76-A8FF-2C9C0DCA6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2" name="Freeform 21">
              <a:extLst>
                <a:ext uri="{FF2B5EF4-FFF2-40B4-BE49-F238E27FC236}">
                  <a16:creationId xmlns:a16="http://schemas.microsoft.com/office/drawing/2014/main" id="{662A4DB3-C195-4230-953D-307E4100F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3" name="Freeform 22">
              <a:extLst>
                <a:ext uri="{FF2B5EF4-FFF2-40B4-BE49-F238E27FC236}">
                  <a16:creationId xmlns:a16="http://schemas.microsoft.com/office/drawing/2014/main" id="{94D310CF-9541-4CD7-855B-E2E1EF343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64" name="Group 27">
            <a:extLst>
              <a:ext uri="{FF2B5EF4-FFF2-40B4-BE49-F238E27FC236}">
                <a16:creationId xmlns:a16="http://schemas.microsoft.com/office/drawing/2014/main" id="{70EDA856-A216-4EEC-9AB6-A59FFC703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7733" y="-786"/>
            <a:ext cx="2356675" cy="6854040"/>
            <a:chOff x="6627813" y="194833"/>
            <a:chExt cx="1952625" cy="5678918"/>
          </a:xfrm>
        </p:grpSpPr>
        <p:sp>
          <p:nvSpPr>
            <p:cNvPr id="165" name="Freeform 27">
              <a:extLst>
                <a:ext uri="{FF2B5EF4-FFF2-40B4-BE49-F238E27FC236}">
                  <a16:creationId xmlns:a16="http://schemas.microsoft.com/office/drawing/2014/main" id="{36F815B8-AFA8-45E9-A3D1-977F2D192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6" name="Freeform 28">
              <a:extLst>
                <a:ext uri="{FF2B5EF4-FFF2-40B4-BE49-F238E27FC236}">
                  <a16:creationId xmlns:a16="http://schemas.microsoft.com/office/drawing/2014/main" id="{5D8FF653-8B3F-4B96-904D-1A4482EAEE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7" name="Freeform 29">
              <a:extLst>
                <a:ext uri="{FF2B5EF4-FFF2-40B4-BE49-F238E27FC236}">
                  <a16:creationId xmlns:a16="http://schemas.microsoft.com/office/drawing/2014/main" id="{4DD2E775-AB45-4AF1-B5B7-54948CFB9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8" name="Freeform 30">
              <a:extLst>
                <a:ext uri="{FF2B5EF4-FFF2-40B4-BE49-F238E27FC236}">
                  <a16:creationId xmlns:a16="http://schemas.microsoft.com/office/drawing/2014/main" id="{7BDE7E7B-E3AA-4A24-8F9D-CE77C96CA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9" name="Freeform 31">
              <a:extLst>
                <a:ext uri="{FF2B5EF4-FFF2-40B4-BE49-F238E27FC236}">
                  <a16:creationId xmlns:a16="http://schemas.microsoft.com/office/drawing/2014/main" id="{D129CAA9-35E5-48CE-88AE-9806695CB8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0" name="Freeform 32">
              <a:extLst>
                <a:ext uri="{FF2B5EF4-FFF2-40B4-BE49-F238E27FC236}">
                  <a16:creationId xmlns:a16="http://schemas.microsoft.com/office/drawing/2014/main" id="{A73989FF-4EFF-4181-81A4-72EF2E67D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1" name="Freeform 33">
              <a:extLst>
                <a:ext uri="{FF2B5EF4-FFF2-40B4-BE49-F238E27FC236}">
                  <a16:creationId xmlns:a16="http://schemas.microsoft.com/office/drawing/2014/main" id="{8C2C17BD-8FA0-4F42-B2CD-5E5A9F542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2" name="Freeform 34">
              <a:extLst>
                <a:ext uri="{FF2B5EF4-FFF2-40B4-BE49-F238E27FC236}">
                  <a16:creationId xmlns:a16="http://schemas.microsoft.com/office/drawing/2014/main" id="{EEE99CF3-AD71-46FB-8E7D-67825F7816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3" name="Freeform 35">
              <a:extLst>
                <a:ext uri="{FF2B5EF4-FFF2-40B4-BE49-F238E27FC236}">
                  <a16:creationId xmlns:a16="http://schemas.microsoft.com/office/drawing/2014/main" id="{D0F9D5ED-7591-4E88-9FDA-4C1DC47E9D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4" name="Freeform 36">
              <a:extLst>
                <a:ext uri="{FF2B5EF4-FFF2-40B4-BE49-F238E27FC236}">
                  <a16:creationId xmlns:a16="http://schemas.microsoft.com/office/drawing/2014/main" id="{88FA7C13-D80D-4514-B9DB-87AE076AC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5" name="Freeform 37">
              <a:extLst>
                <a:ext uri="{FF2B5EF4-FFF2-40B4-BE49-F238E27FC236}">
                  <a16:creationId xmlns:a16="http://schemas.microsoft.com/office/drawing/2014/main" id="{202C78DF-D842-450B-A87D-E035719E4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6" name="Freeform 38">
              <a:extLst>
                <a:ext uri="{FF2B5EF4-FFF2-40B4-BE49-F238E27FC236}">
                  <a16:creationId xmlns:a16="http://schemas.microsoft.com/office/drawing/2014/main" id="{A4789F83-2423-47F8-8958-48E477BAE0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1D3708-CD40-FA41-8F1C-588CA9E8A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9520" y="624110"/>
            <a:ext cx="6845092" cy="1280890"/>
          </a:xfrm>
        </p:spPr>
        <p:txBody>
          <a:bodyPr>
            <a:normAutofit/>
          </a:bodyPr>
          <a:lstStyle/>
          <a:p>
            <a:r>
              <a:rPr lang="ru-UA" sz="4400" b="1"/>
              <a:t>Концепція</a:t>
            </a:r>
            <a:endParaRPr lang="ru-UA" sz="4400" b="1" dirty="0"/>
          </a:p>
        </p:txBody>
      </p:sp>
      <p:sp>
        <p:nvSpPr>
          <p:cNvPr id="177" name="Rectangle 41">
            <a:extLst>
              <a:ext uri="{FF2B5EF4-FFF2-40B4-BE49-F238E27FC236}">
                <a16:creationId xmlns:a16="http://schemas.microsoft.com/office/drawing/2014/main" id="{2C509E7A-337A-4664-BEC2-03F9BCA0A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1632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8" name="Freeform 11">
            <a:extLst>
              <a:ext uri="{FF2B5EF4-FFF2-40B4-BE49-F238E27FC236}">
                <a16:creationId xmlns:a16="http://schemas.microsoft.com/office/drawing/2014/main" id="{D9AB99AB-E300-4B19-97C3-9A12EA3C7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2716320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5" name="Объект 4" descr="Изображение выглядит как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777F38EA-F02D-C445-A4DB-46E746DF82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46" r="31451"/>
          <a:stretch/>
        </p:blipFill>
        <p:spPr>
          <a:xfrm>
            <a:off x="20" y="1730"/>
            <a:ext cx="2720524" cy="6858000"/>
          </a:xfrm>
          <a:prstGeom prst="rect">
            <a:avLst/>
          </a:prstGeom>
        </p:spPr>
      </p:pic>
      <p:graphicFrame>
        <p:nvGraphicFramePr>
          <p:cNvPr id="46" name="Content Placeholder 8">
            <a:extLst>
              <a:ext uri="{FF2B5EF4-FFF2-40B4-BE49-F238E27FC236}">
                <a16:creationId xmlns:a16="http://schemas.microsoft.com/office/drawing/2014/main" id="{C4B5E9FE-987D-45AD-A6E7-AC28C409C5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9947277"/>
              </p:ext>
            </p:extLst>
          </p:nvPr>
        </p:nvGraphicFramePr>
        <p:xfrm>
          <a:off x="4656667" y="2133600"/>
          <a:ext cx="6847944" cy="3777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029063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ABAE3-FE44-5E48-A32C-11FED46BF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ru-UA" b="1" dirty="0">
                <a:solidFill>
                  <a:schemeClr val="accent1"/>
                </a:solidFill>
              </a:rPr>
              <a:t>Підсумкове оцінювання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4754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6392343-97BA-463F-A560-3BFC64DC4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1905000"/>
            <a:ext cx="3650278" cy="4719652"/>
          </a:xfrm>
        </p:spPr>
        <p:txBody>
          <a:bodyPr>
            <a:noAutofit/>
          </a:bodyPr>
          <a:lstStyle/>
          <a:p>
            <a:pPr>
              <a:buClr>
                <a:srgbClr val="6FA4D7"/>
              </a:buClr>
            </a:pPr>
            <a:r>
              <a:rPr lang="uk-UA" sz="2200" dirty="0"/>
              <a:t>Має виявити чи отримав студент ті знання, уміння та </a:t>
            </a:r>
            <a:r>
              <a:rPr lang="uk-UA" sz="2200" b="1" dirty="0">
                <a:solidFill>
                  <a:schemeClr val="accent1"/>
                </a:solidFill>
              </a:rPr>
              <a:t>здатності, які були визначені метою курсу</a:t>
            </a:r>
          </a:p>
          <a:p>
            <a:pPr>
              <a:buClr>
                <a:srgbClr val="6FA4D7"/>
              </a:buClr>
            </a:pPr>
            <a:r>
              <a:rPr lang="uk-UA" sz="2200" dirty="0"/>
              <a:t>Цей моніторинг має здійснюватися </a:t>
            </a:r>
            <a:r>
              <a:rPr lang="uk-UA" sz="2200" b="1" dirty="0">
                <a:solidFill>
                  <a:srgbClr val="0070C0"/>
                </a:solidFill>
              </a:rPr>
              <a:t>відповідно до встановлених правил </a:t>
            </a:r>
            <a:r>
              <a:rPr lang="uk-UA" sz="2200" dirty="0"/>
              <a:t>закладом освіти (зазначається в навчальному плані)</a:t>
            </a:r>
            <a:endParaRPr lang="en-US" sz="2200" dirty="0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001405C3-0676-8B40-BDC3-8526A5B4C4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07" r="27047" b="-1"/>
          <a:stretch/>
        </p:blipFill>
        <p:spPr>
          <a:xfrm>
            <a:off x="4619543" y="10"/>
            <a:ext cx="7572457" cy="685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783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16F14C0-A89D-9542-A6DA-87F80E23A8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70" r="13644" b="1"/>
          <a:stretch/>
        </p:blipFill>
        <p:spPr>
          <a:xfrm>
            <a:off x="4485557" y="10"/>
            <a:ext cx="7706443" cy="6857990"/>
          </a:xfrm>
          <a:prstGeom prst="rect">
            <a:avLst/>
          </a:prstGeom>
        </p:spPr>
      </p:pic>
      <p:sp useBgFill="1">
        <p:nvSpPr>
          <p:cNvPr id="42" name="Freeform: Shape 41">
            <a:extLst>
              <a:ext uri="{FF2B5EF4-FFF2-40B4-BE49-F238E27FC236}">
                <a16:creationId xmlns:a16="http://schemas.microsoft.com/office/drawing/2014/main" id="{23C7736A-5A08-4021-9AB6-390DFF50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8170246" cy="6858000"/>
          </a:xfrm>
          <a:custGeom>
            <a:avLst/>
            <a:gdLst>
              <a:gd name="connsiteX0" fmla="*/ 4738960 w 8170246"/>
              <a:gd name="connsiteY0" fmla="*/ 0 h 6858000"/>
              <a:gd name="connsiteX1" fmla="*/ 4862151 w 8170246"/>
              <a:gd name="connsiteY1" fmla="*/ 0 h 6858000"/>
              <a:gd name="connsiteX2" fmla="*/ 8088169 w 8170246"/>
              <a:gd name="connsiteY2" fmla="*/ 3226735 h 6858000"/>
              <a:gd name="connsiteX3" fmla="*/ 8088169 w 8170246"/>
              <a:gd name="connsiteY3" fmla="*/ 3626507 h 6858000"/>
              <a:gd name="connsiteX4" fmla="*/ 4857393 w 8170246"/>
              <a:gd name="connsiteY4" fmla="*/ 6858000 h 6858000"/>
              <a:gd name="connsiteX5" fmla="*/ 4783581 w 8170246"/>
              <a:gd name="connsiteY5" fmla="*/ 6858000 h 6858000"/>
              <a:gd name="connsiteX6" fmla="*/ 4734202 w 8170246"/>
              <a:gd name="connsiteY6" fmla="*/ 6858000 h 6858000"/>
              <a:gd name="connsiteX7" fmla="*/ 7964978 w 8170246"/>
              <a:gd name="connsiteY7" fmla="*/ 3626507 h 6858000"/>
              <a:gd name="connsiteX8" fmla="*/ 7964978 w 8170246"/>
              <a:gd name="connsiteY8" fmla="*/ 3226735 h 6858000"/>
              <a:gd name="connsiteX9" fmla="*/ 4738960 w 8170246"/>
              <a:gd name="connsiteY9" fmla="*/ 0 h 6858000"/>
              <a:gd name="connsiteX10" fmla="*/ 0 w 8170246"/>
              <a:gd name="connsiteY10" fmla="*/ 0 h 6858000"/>
              <a:gd name="connsiteX11" fmla="*/ 98791 w 8170246"/>
              <a:gd name="connsiteY11" fmla="*/ 0 h 6858000"/>
              <a:gd name="connsiteX12" fmla="*/ 4456718 w 8170246"/>
              <a:gd name="connsiteY12" fmla="*/ 0 h 6858000"/>
              <a:gd name="connsiteX13" fmla="*/ 4603489 w 8170246"/>
              <a:gd name="connsiteY13" fmla="*/ 0 h 6858000"/>
              <a:gd name="connsiteX14" fmla="*/ 7829507 w 8170246"/>
              <a:gd name="connsiteY14" fmla="*/ 3226735 h 6858000"/>
              <a:gd name="connsiteX15" fmla="*/ 7829507 w 8170246"/>
              <a:gd name="connsiteY15" fmla="*/ 3626507 h 6858000"/>
              <a:gd name="connsiteX16" fmla="*/ 4598731 w 8170246"/>
              <a:gd name="connsiteY16" fmla="*/ 6858000 h 6858000"/>
              <a:gd name="connsiteX17" fmla="*/ 4540663 w 8170246"/>
              <a:gd name="connsiteY17" fmla="*/ 6858000 h 6858000"/>
              <a:gd name="connsiteX18" fmla="*/ 133398 w 8170246"/>
              <a:gd name="connsiteY18" fmla="*/ 6858000 h 6858000"/>
              <a:gd name="connsiteX19" fmla="*/ 0 w 8170246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70246" h="6858000">
                <a:moveTo>
                  <a:pt x="4738960" y="0"/>
                </a:moveTo>
                <a:lnTo>
                  <a:pt x="4862151" y="0"/>
                </a:ln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4783581" y="6858000"/>
                </a:cubicBezTo>
                <a:lnTo>
                  <a:pt x="4734202" y="6858000"/>
                </a:lnTo>
                <a:cubicBezTo>
                  <a:pt x="7964978" y="3626507"/>
                  <a:pt x="7964978" y="3626507"/>
                  <a:pt x="7964978" y="3626507"/>
                </a:cubicBezTo>
                <a:cubicBezTo>
                  <a:pt x="8074415" y="3517045"/>
                  <a:pt x="8074415" y="3336196"/>
                  <a:pt x="7964978" y="3226735"/>
                </a:cubicBezTo>
                <a:cubicBezTo>
                  <a:pt x="4738960" y="0"/>
                  <a:pt x="4738960" y="0"/>
                  <a:pt x="4738960" y="0"/>
                </a:cubicBezTo>
                <a:close/>
                <a:moveTo>
                  <a:pt x="0" y="0"/>
                </a:moveTo>
                <a:lnTo>
                  <a:pt x="98791" y="0"/>
                </a:lnTo>
                <a:cubicBezTo>
                  <a:pt x="1075904" y="0"/>
                  <a:pt x="2469401" y="0"/>
                  <a:pt x="4456718" y="0"/>
                </a:cubicBezTo>
                <a:lnTo>
                  <a:pt x="4603489" y="0"/>
                </a:lnTo>
                <a:cubicBezTo>
                  <a:pt x="4603489" y="0"/>
                  <a:pt x="4603489" y="0"/>
                  <a:pt x="7829507" y="3226735"/>
                </a:cubicBezTo>
                <a:cubicBezTo>
                  <a:pt x="7938944" y="3336196"/>
                  <a:pt x="7938944" y="3517045"/>
                  <a:pt x="7829507" y="3626507"/>
                </a:cubicBezTo>
                <a:cubicBezTo>
                  <a:pt x="7829507" y="3626507"/>
                  <a:pt x="7829507" y="3626507"/>
                  <a:pt x="4598731" y="6858000"/>
                </a:cubicBezTo>
                <a:lnTo>
                  <a:pt x="4540663" y="6858000"/>
                </a:lnTo>
                <a:cubicBezTo>
                  <a:pt x="4077749" y="6858000"/>
                  <a:pt x="2938270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A70B6D3-5B98-2E4C-9D74-1D7F3ACC3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25" y="624110"/>
            <a:ext cx="5198010" cy="1280890"/>
          </a:xfrm>
        </p:spPr>
        <p:txBody>
          <a:bodyPr>
            <a:normAutofit/>
          </a:bodyPr>
          <a:lstStyle/>
          <a:p>
            <a:r>
              <a:rPr lang="ru-UA" b="1" dirty="0">
                <a:solidFill>
                  <a:srgbClr val="C00000"/>
                </a:solidFill>
              </a:rPr>
              <a:t>Технічна підтримка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3DF4D3-8A35-461A-ABE0-F56B78A13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2472FB85-B2F2-4CD2-B2F3-D844D573A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812" y="2133600"/>
            <a:ext cx="5770134" cy="3777622"/>
          </a:xfrm>
        </p:spPr>
        <p:txBody>
          <a:bodyPr>
            <a:normAutofit/>
          </a:bodyPr>
          <a:lstStyle/>
          <a:p>
            <a:r>
              <a:rPr lang="uk-UA" sz="2800" dirty="0">
                <a:solidFill>
                  <a:srgbClr val="00B050"/>
                </a:solidFill>
              </a:rPr>
              <a:t>Технічні ускладнення не повинні перешкоджати навчанню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0895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A692209D-B607-46C3-8560-07AF72291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4874638-CF15-4908-BC4B-4908744D0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50B8B7-E5DD-9243-A58A-40EC7F0F7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79" y="967417"/>
            <a:ext cx="3778870" cy="39432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 err="1">
                <a:solidFill>
                  <a:srgbClr val="FEFFFF"/>
                </a:solidFill>
              </a:rPr>
              <a:t>Дякуємо</a:t>
            </a:r>
            <a:r>
              <a:rPr lang="en-US" sz="6000" b="1" dirty="0">
                <a:solidFill>
                  <a:srgbClr val="FEFFFF"/>
                </a:solidFill>
              </a:rPr>
              <a:t> </a:t>
            </a:r>
            <a:r>
              <a:rPr lang="en-US" sz="6000" b="1" dirty="0" err="1">
                <a:solidFill>
                  <a:srgbClr val="FEFFFF"/>
                </a:solidFill>
              </a:rPr>
              <a:t>за</a:t>
            </a:r>
            <a:r>
              <a:rPr lang="en-US" sz="6000" b="1" dirty="0">
                <a:solidFill>
                  <a:srgbClr val="FEFFFF"/>
                </a:solidFill>
              </a:rPr>
              <a:t> </a:t>
            </a:r>
            <a:r>
              <a:rPr lang="en-US" sz="6000" b="1" dirty="0" err="1">
                <a:solidFill>
                  <a:srgbClr val="FEFFFF"/>
                </a:solidFill>
              </a:rPr>
              <a:t>увагу</a:t>
            </a:r>
            <a:r>
              <a:rPr lang="en-US" sz="6000" b="1" dirty="0">
                <a:solidFill>
                  <a:srgbClr val="FEFFFF"/>
                </a:solidFill>
              </a:rPr>
              <a:t>!</a:t>
            </a:r>
          </a:p>
        </p:txBody>
      </p:sp>
      <p:sp>
        <p:nvSpPr>
          <p:cNvPr id="55" name="Freeform 5">
            <a:extLst>
              <a:ext uri="{FF2B5EF4-FFF2-40B4-BE49-F238E27FC236}">
                <a16:creationId xmlns:a16="http://schemas.microsoft.com/office/drawing/2014/main" id="{5F1B8348-CD6E-4561-A704-C232D9A2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Объект 4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DC041139-D58C-5743-8708-75E914CEEA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62" r="6531" b="-1"/>
          <a:stretch/>
        </p:blipFill>
        <p:spPr>
          <a:xfrm rot="5400000">
            <a:off x="5943011" y="709892"/>
            <a:ext cx="4930468" cy="544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5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6" name="Rectangle 115">
            <a:extLst>
              <a:ext uri="{FF2B5EF4-FFF2-40B4-BE49-F238E27FC236}">
                <a16:creationId xmlns:a16="http://schemas.microsoft.com/office/drawing/2014/main" id="{1A44C337-3893-4B29-A265-B1329150B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81E0B358-1267-4844-8B3D-B7A279B41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119" name="Freeform 11">
              <a:extLst>
                <a:ext uri="{FF2B5EF4-FFF2-40B4-BE49-F238E27FC236}">
                  <a16:creationId xmlns:a16="http://schemas.microsoft.com/office/drawing/2014/main" id="{B24AA06A-F1A5-4BB3-9486-9AE7A53B3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0" name="Freeform 12">
              <a:extLst>
                <a:ext uri="{FF2B5EF4-FFF2-40B4-BE49-F238E27FC236}">
                  <a16:creationId xmlns:a16="http://schemas.microsoft.com/office/drawing/2014/main" id="{BDF97590-C600-44CB-9303-4A3679F51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1" name="Freeform 13">
              <a:extLst>
                <a:ext uri="{FF2B5EF4-FFF2-40B4-BE49-F238E27FC236}">
                  <a16:creationId xmlns:a16="http://schemas.microsoft.com/office/drawing/2014/main" id="{A9BBE156-3FFA-4DC4-8468-35BD28DDC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2" name="Freeform 14">
              <a:extLst>
                <a:ext uri="{FF2B5EF4-FFF2-40B4-BE49-F238E27FC236}">
                  <a16:creationId xmlns:a16="http://schemas.microsoft.com/office/drawing/2014/main" id="{F7960DE5-3810-4B1E-B1E2-3BAFEA91E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3" name="Freeform 15">
              <a:extLst>
                <a:ext uri="{FF2B5EF4-FFF2-40B4-BE49-F238E27FC236}">
                  <a16:creationId xmlns:a16="http://schemas.microsoft.com/office/drawing/2014/main" id="{359E957C-CE11-446F-8AA7-B3E98390B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4" name="Freeform 16">
              <a:extLst>
                <a:ext uri="{FF2B5EF4-FFF2-40B4-BE49-F238E27FC236}">
                  <a16:creationId xmlns:a16="http://schemas.microsoft.com/office/drawing/2014/main" id="{A3E9FE34-CA9E-4443-BEBF-D1B9A1C6C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5" name="Freeform 17">
              <a:extLst>
                <a:ext uri="{FF2B5EF4-FFF2-40B4-BE49-F238E27FC236}">
                  <a16:creationId xmlns:a16="http://schemas.microsoft.com/office/drawing/2014/main" id="{4F39D814-8A48-4509-BDEB-826F1065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6" name="Freeform 18">
              <a:extLst>
                <a:ext uri="{FF2B5EF4-FFF2-40B4-BE49-F238E27FC236}">
                  <a16:creationId xmlns:a16="http://schemas.microsoft.com/office/drawing/2014/main" id="{8C6D08C0-8C49-4B87-9CF4-A1F08714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7" name="Freeform 19">
              <a:extLst>
                <a:ext uri="{FF2B5EF4-FFF2-40B4-BE49-F238E27FC236}">
                  <a16:creationId xmlns:a16="http://schemas.microsoft.com/office/drawing/2014/main" id="{308C612B-4C0D-4863-B9CD-F86ABAA1B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8" name="Freeform 20">
              <a:extLst>
                <a:ext uri="{FF2B5EF4-FFF2-40B4-BE49-F238E27FC236}">
                  <a16:creationId xmlns:a16="http://schemas.microsoft.com/office/drawing/2014/main" id="{600B1EC8-1B55-4390-A183-C33B5E227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9" name="Freeform 21">
              <a:extLst>
                <a:ext uri="{FF2B5EF4-FFF2-40B4-BE49-F238E27FC236}">
                  <a16:creationId xmlns:a16="http://schemas.microsoft.com/office/drawing/2014/main" id="{1790A225-91E1-4BE5-A801-5F1E32721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0" name="Freeform 22">
              <a:extLst>
                <a:ext uri="{FF2B5EF4-FFF2-40B4-BE49-F238E27FC236}">
                  <a16:creationId xmlns:a16="http://schemas.microsoft.com/office/drawing/2014/main" id="{DFFC46A2-6BBF-47FD-BC17-5EE1DF7CB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AF44CA9C-80E8-44E1-A79C-D6EBFC73B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133" name="Freeform 27">
              <a:extLst>
                <a:ext uri="{FF2B5EF4-FFF2-40B4-BE49-F238E27FC236}">
                  <a16:creationId xmlns:a16="http://schemas.microsoft.com/office/drawing/2014/main" id="{8CB9417F-98D9-4998-B00B-A5932E4C7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4" name="Freeform 28">
              <a:extLst>
                <a:ext uri="{FF2B5EF4-FFF2-40B4-BE49-F238E27FC236}">
                  <a16:creationId xmlns:a16="http://schemas.microsoft.com/office/drawing/2014/main" id="{FA79AA3D-583E-4A1E-AF7E-CBD980F59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5" name="Freeform 29">
              <a:extLst>
                <a:ext uri="{FF2B5EF4-FFF2-40B4-BE49-F238E27FC236}">
                  <a16:creationId xmlns:a16="http://schemas.microsoft.com/office/drawing/2014/main" id="{D80C9F17-A6B2-4A12-BC77-F84264A669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6" name="Freeform 30">
              <a:extLst>
                <a:ext uri="{FF2B5EF4-FFF2-40B4-BE49-F238E27FC236}">
                  <a16:creationId xmlns:a16="http://schemas.microsoft.com/office/drawing/2014/main" id="{949C9A53-ED97-44CE-BDD5-ED24892116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7" name="Freeform 31">
              <a:extLst>
                <a:ext uri="{FF2B5EF4-FFF2-40B4-BE49-F238E27FC236}">
                  <a16:creationId xmlns:a16="http://schemas.microsoft.com/office/drawing/2014/main" id="{0F9FDAE7-225B-4072-8907-6EAA06174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8" name="Freeform 32">
              <a:extLst>
                <a:ext uri="{FF2B5EF4-FFF2-40B4-BE49-F238E27FC236}">
                  <a16:creationId xmlns:a16="http://schemas.microsoft.com/office/drawing/2014/main" id="{9D49818B-8EA3-4B41-9783-EFE0C618C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9" name="Freeform 33">
              <a:extLst>
                <a:ext uri="{FF2B5EF4-FFF2-40B4-BE49-F238E27FC236}">
                  <a16:creationId xmlns:a16="http://schemas.microsoft.com/office/drawing/2014/main" id="{01903E65-D822-4457-B0A5-2F4168224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0" name="Freeform 34">
              <a:extLst>
                <a:ext uri="{FF2B5EF4-FFF2-40B4-BE49-F238E27FC236}">
                  <a16:creationId xmlns:a16="http://schemas.microsoft.com/office/drawing/2014/main" id="{A5CF9DAB-75BF-43D9-B1E7-817D1FAA0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1" name="Freeform 35">
              <a:extLst>
                <a:ext uri="{FF2B5EF4-FFF2-40B4-BE49-F238E27FC236}">
                  <a16:creationId xmlns:a16="http://schemas.microsoft.com/office/drawing/2014/main" id="{BB22916D-4BCF-4A4C-8714-A2564D34C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2" name="Freeform 36">
              <a:extLst>
                <a:ext uri="{FF2B5EF4-FFF2-40B4-BE49-F238E27FC236}">
                  <a16:creationId xmlns:a16="http://schemas.microsoft.com/office/drawing/2014/main" id="{4CD9F734-569E-44E7-BD53-6214E0F18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3" name="Freeform 37">
              <a:extLst>
                <a:ext uri="{FF2B5EF4-FFF2-40B4-BE49-F238E27FC236}">
                  <a16:creationId xmlns:a16="http://schemas.microsoft.com/office/drawing/2014/main" id="{7A5DAACB-2F42-40C8-BF6A-75B79299F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4" name="Freeform 38">
              <a:extLst>
                <a:ext uri="{FF2B5EF4-FFF2-40B4-BE49-F238E27FC236}">
                  <a16:creationId xmlns:a16="http://schemas.microsoft.com/office/drawing/2014/main" id="{AD78E0F9-8568-4672-A22F-4ED5B1A96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1D3708-CD40-FA41-8F1C-588CA9E8A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ru-UA" b="1" dirty="0">
                <a:solidFill>
                  <a:srgbClr val="C00000"/>
                </a:solidFill>
              </a:rPr>
              <a:t>1. Обсяг навчання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AA5CD610-ED7C-4CED-A9A1-174432C88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8" name="Freeform 11">
            <a:extLst>
              <a:ext uri="{FF2B5EF4-FFF2-40B4-BE49-F238E27FC236}">
                <a16:creationId xmlns:a16="http://schemas.microsoft.com/office/drawing/2014/main" id="{0C4379BF-8C7A-480A-BC36-DA55D92A9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5" name="Объект 4" descr="Изображение выглядит как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777F38EA-F02D-C445-A4DB-46E746DF82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51" b="2651"/>
          <a:stretch/>
        </p:blipFill>
        <p:spPr>
          <a:xfrm>
            <a:off x="-57202" y="188093"/>
            <a:ext cx="4671091" cy="6858000"/>
          </a:xfrm>
          <a:prstGeom prst="rect">
            <a:avLst/>
          </a:prstGeom>
        </p:spPr>
      </p:pic>
      <p:graphicFrame>
        <p:nvGraphicFramePr>
          <p:cNvPr id="46" name="Content Placeholder 8">
            <a:extLst>
              <a:ext uri="{FF2B5EF4-FFF2-40B4-BE49-F238E27FC236}">
                <a16:creationId xmlns:a16="http://schemas.microsoft.com/office/drawing/2014/main" id="{C4B5E9FE-987D-45AD-A6E7-AC28C409C5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219886"/>
              </p:ext>
            </p:extLst>
          </p:nvPr>
        </p:nvGraphicFramePr>
        <p:xfrm>
          <a:off x="6201706" y="2133600"/>
          <a:ext cx="5258002" cy="4370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3750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6FEC77-FA77-A347-9EBC-A64C626CF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6125" y="573741"/>
            <a:ext cx="7236876" cy="622223"/>
          </a:xfrm>
        </p:spPr>
        <p:txBody>
          <a:bodyPr>
            <a:normAutofit fontScale="90000"/>
          </a:bodyPr>
          <a:lstStyle/>
          <a:p>
            <a:r>
              <a:rPr lang="ru-UA" b="1" dirty="0"/>
              <a:t>1. Обсяг: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CC4C7C-3EB2-8644-9133-74AF97AC7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10309" y="588682"/>
            <a:ext cx="3992732" cy="576262"/>
          </a:xfrm>
        </p:spPr>
        <p:txBody>
          <a:bodyPr/>
          <a:lstStyle/>
          <a:p>
            <a:r>
              <a:rPr lang="ru-UA" sz="2800" b="1" dirty="0">
                <a:solidFill>
                  <a:srgbClr val="C00000"/>
                </a:solidFill>
              </a:rPr>
              <a:t>1 семестр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C6F71D95-20C7-4C45-8E2D-8E8AC92538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88833" y="1235874"/>
            <a:ext cx="9251459" cy="4916488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31724C74-1566-894C-BF77-C9DE91EB73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470270" y="5736151"/>
            <a:ext cx="9888584" cy="912242"/>
          </a:xfrm>
        </p:spPr>
        <p:txBody>
          <a:bodyPr/>
          <a:lstStyle/>
          <a:p>
            <a:r>
              <a:rPr lang="ru-UA" b="1" dirty="0"/>
              <a:t>Ви не повинні давати занадто багато інформації одночасно</a:t>
            </a:r>
          </a:p>
        </p:txBody>
      </p:sp>
    </p:spTree>
    <p:extLst>
      <p:ext uri="{BB962C8B-B14F-4D97-AF65-F5344CB8AC3E}">
        <p14:creationId xmlns:p14="http://schemas.microsoft.com/office/powerpoint/2010/main" val="2586282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6FEC77-FA77-A347-9EBC-A64C626CF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6125" y="573741"/>
            <a:ext cx="7236876" cy="622223"/>
          </a:xfrm>
        </p:spPr>
        <p:txBody>
          <a:bodyPr>
            <a:normAutofit fontScale="90000"/>
          </a:bodyPr>
          <a:lstStyle/>
          <a:p>
            <a:r>
              <a:rPr lang="ru-UA" dirty="0"/>
              <a:t>1. Обсяг: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CC4C7C-3EB2-8644-9133-74AF97AC7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10309" y="588682"/>
            <a:ext cx="3992732" cy="576262"/>
          </a:xfrm>
        </p:spPr>
        <p:txBody>
          <a:bodyPr/>
          <a:lstStyle/>
          <a:p>
            <a:r>
              <a:rPr lang="ru-UA" sz="2800" dirty="0">
                <a:solidFill>
                  <a:srgbClr val="C00000"/>
                </a:solidFill>
              </a:rPr>
              <a:t>1 семестр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C6F71D95-20C7-4C45-8E2D-8E8AC92538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88833" y="1235874"/>
            <a:ext cx="9251459" cy="4916488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31724C74-1566-894C-BF77-C9DE91EB73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151708" y="5813197"/>
            <a:ext cx="11252200" cy="912242"/>
          </a:xfrm>
        </p:spPr>
        <p:txBody>
          <a:bodyPr/>
          <a:lstStyle/>
          <a:p>
            <a:r>
              <a:rPr lang="ru-UA" b="1" dirty="0">
                <a:solidFill>
                  <a:srgbClr val="C00000"/>
                </a:solidFill>
              </a:rPr>
              <a:t>Розподілити інформацію на  частини на весь період тривалості  курсу</a:t>
            </a:r>
          </a:p>
        </p:txBody>
      </p:sp>
    </p:spTree>
    <p:extLst>
      <p:ext uri="{BB962C8B-B14F-4D97-AF65-F5344CB8AC3E}">
        <p14:creationId xmlns:p14="http://schemas.microsoft.com/office/powerpoint/2010/main" val="2752769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6FEC77-FA77-A347-9EBC-A64C626CF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6125" y="573741"/>
            <a:ext cx="7236876" cy="622223"/>
          </a:xfrm>
        </p:spPr>
        <p:txBody>
          <a:bodyPr>
            <a:normAutofit fontScale="90000"/>
          </a:bodyPr>
          <a:lstStyle/>
          <a:p>
            <a:r>
              <a:rPr lang="ru-UA" b="1" dirty="0"/>
              <a:t>1. Обсяг: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CC4C7C-3EB2-8644-9133-74AF97AC7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10309" y="588682"/>
            <a:ext cx="3992732" cy="576262"/>
          </a:xfrm>
        </p:spPr>
        <p:txBody>
          <a:bodyPr/>
          <a:lstStyle/>
          <a:p>
            <a:r>
              <a:rPr lang="ru-UA" sz="2800" b="1" dirty="0">
                <a:solidFill>
                  <a:srgbClr val="C00000"/>
                </a:solidFill>
              </a:rPr>
              <a:t>1 семестр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C6F71D95-20C7-4C45-8E2D-8E8AC92538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88833" y="1235874"/>
            <a:ext cx="8675967" cy="4610655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31724C74-1566-894C-BF77-C9DE91EB73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380308" y="5622126"/>
            <a:ext cx="11252200" cy="912242"/>
          </a:xfrm>
        </p:spPr>
        <p:txBody>
          <a:bodyPr/>
          <a:lstStyle/>
          <a:p>
            <a:r>
              <a:rPr lang="ru-UA" b="1" dirty="0">
                <a:solidFill>
                  <a:srgbClr val="00B050"/>
                </a:solidFill>
              </a:rPr>
              <a:t>Адаптувати кожне оновлення до семестрових годин на тиждень</a:t>
            </a:r>
          </a:p>
        </p:txBody>
      </p:sp>
    </p:spTree>
    <p:extLst>
      <p:ext uri="{BB962C8B-B14F-4D97-AF65-F5344CB8AC3E}">
        <p14:creationId xmlns:p14="http://schemas.microsoft.com/office/powerpoint/2010/main" val="2874544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бильярдный шар&#10;&#10;Автоматически созданное описание">
            <a:extLst>
              <a:ext uri="{FF2B5EF4-FFF2-40B4-BE49-F238E27FC236}">
                <a16:creationId xmlns:a16="http://schemas.microsoft.com/office/drawing/2014/main" id="{ABE4CAB6-8348-7B42-B6B9-E8EE407481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712" r="-1" b="21792"/>
          <a:stretch/>
        </p:blipFill>
        <p:spPr>
          <a:xfrm>
            <a:off x="4485555" y="10"/>
            <a:ext cx="7706444" cy="342899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D82E68B3-EE0F-2C45-879C-E162F8087F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59" r="-1" b="19497"/>
          <a:stretch/>
        </p:blipFill>
        <p:spPr>
          <a:xfrm>
            <a:off x="4485557" y="3429000"/>
            <a:ext cx="7706443" cy="3429000"/>
          </a:xfrm>
          <a:prstGeom prst="rect">
            <a:avLst/>
          </a:prstGeom>
        </p:spPr>
      </p:pic>
      <p:sp useBgFill="1">
        <p:nvSpPr>
          <p:cNvPr id="29" name="Freeform: Shape 20">
            <a:extLst>
              <a:ext uri="{FF2B5EF4-FFF2-40B4-BE49-F238E27FC236}">
                <a16:creationId xmlns:a16="http://schemas.microsoft.com/office/drawing/2014/main" id="{23C7736A-5A08-4021-9AB6-390DFF50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8170246" cy="6858000"/>
          </a:xfrm>
          <a:custGeom>
            <a:avLst/>
            <a:gdLst>
              <a:gd name="connsiteX0" fmla="*/ 4738960 w 8170246"/>
              <a:gd name="connsiteY0" fmla="*/ 0 h 6858000"/>
              <a:gd name="connsiteX1" fmla="*/ 4862151 w 8170246"/>
              <a:gd name="connsiteY1" fmla="*/ 0 h 6858000"/>
              <a:gd name="connsiteX2" fmla="*/ 8088169 w 8170246"/>
              <a:gd name="connsiteY2" fmla="*/ 3226735 h 6858000"/>
              <a:gd name="connsiteX3" fmla="*/ 8088169 w 8170246"/>
              <a:gd name="connsiteY3" fmla="*/ 3626507 h 6858000"/>
              <a:gd name="connsiteX4" fmla="*/ 4857393 w 8170246"/>
              <a:gd name="connsiteY4" fmla="*/ 6858000 h 6858000"/>
              <a:gd name="connsiteX5" fmla="*/ 4783581 w 8170246"/>
              <a:gd name="connsiteY5" fmla="*/ 6858000 h 6858000"/>
              <a:gd name="connsiteX6" fmla="*/ 4734202 w 8170246"/>
              <a:gd name="connsiteY6" fmla="*/ 6858000 h 6858000"/>
              <a:gd name="connsiteX7" fmla="*/ 7964978 w 8170246"/>
              <a:gd name="connsiteY7" fmla="*/ 3626507 h 6858000"/>
              <a:gd name="connsiteX8" fmla="*/ 7964978 w 8170246"/>
              <a:gd name="connsiteY8" fmla="*/ 3226735 h 6858000"/>
              <a:gd name="connsiteX9" fmla="*/ 4738960 w 8170246"/>
              <a:gd name="connsiteY9" fmla="*/ 0 h 6858000"/>
              <a:gd name="connsiteX10" fmla="*/ 0 w 8170246"/>
              <a:gd name="connsiteY10" fmla="*/ 0 h 6858000"/>
              <a:gd name="connsiteX11" fmla="*/ 98791 w 8170246"/>
              <a:gd name="connsiteY11" fmla="*/ 0 h 6858000"/>
              <a:gd name="connsiteX12" fmla="*/ 4456718 w 8170246"/>
              <a:gd name="connsiteY12" fmla="*/ 0 h 6858000"/>
              <a:gd name="connsiteX13" fmla="*/ 4603489 w 8170246"/>
              <a:gd name="connsiteY13" fmla="*/ 0 h 6858000"/>
              <a:gd name="connsiteX14" fmla="*/ 7829507 w 8170246"/>
              <a:gd name="connsiteY14" fmla="*/ 3226735 h 6858000"/>
              <a:gd name="connsiteX15" fmla="*/ 7829507 w 8170246"/>
              <a:gd name="connsiteY15" fmla="*/ 3626507 h 6858000"/>
              <a:gd name="connsiteX16" fmla="*/ 4598731 w 8170246"/>
              <a:gd name="connsiteY16" fmla="*/ 6858000 h 6858000"/>
              <a:gd name="connsiteX17" fmla="*/ 4540663 w 8170246"/>
              <a:gd name="connsiteY17" fmla="*/ 6858000 h 6858000"/>
              <a:gd name="connsiteX18" fmla="*/ 133398 w 8170246"/>
              <a:gd name="connsiteY18" fmla="*/ 6858000 h 6858000"/>
              <a:gd name="connsiteX19" fmla="*/ 0 w 8170246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70246" h="6858000">
                <a:moveTo>
                  <a:pt x="4738960" y="0"/>
                </a:moveTo>
                <a:lnTo>
                  <a:pt x="4862151" y="0"/>
                </a:ln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4783581" y="6858000"/>
                </a:cubicBezTo>
                <a:lnTo>
                  <a:pt x="4734202" y="6858000"/>
                </a:lnTo>
                <a:cubicBezTo>
                  <a:pt x="7964978" y="3626507"/>
                  <a:pt x="7964978" y="3626507"/>
                  <a:pt x="7964978" y="3626507"/>
                </a:cubicBezTo>
                <a:cubicBezTo>
                  <a:pt x="8074415" y="3517045"/>
                  <a:pt x="8074415" y="3336196"/>
                  <a:pt x="7964978" y="3226735"/>
                </a:cubicBezTo>
                <a:cubicBezTo>
                  <a:pt x="4738960" y="0"/>
                  <a:pt x="4738960" y="0"/>
                  <a:pt x="4738960" y="0"/>
                </a:cubicBezTo>
                <a:close/>
                <a:moveTo>
                  <a:pt x="0" y="0"/>
                </a:moveTo>
                <a:lnTo>
                  <a:pt x="98791" y="0"/>
                </a:lnTo>
                <a:cubicBezTo>
                  <a:pt x="1075904" y="0"/>
                  <a:pt x="2469401" y="0"/>
                  <a:pt x="4456718" y="0"/>
                </a:cubicBezTo>
                <a:lnTo>
                  <a:pt x="4603489" y="0"/>
                </a:lnTo>
                <a:cubicBezTo>
                  <a:pt x="4603489" y="0"/>
                  <a:pt x="4603489" y="0"/>
                  <a:pt x="7829507" y="3226735"/>
                </a:cubicBezTo>
                <a:cubicBezTo>
                  <a:pt x="7938944" y="3336196"/>
                  <a:pt x="7938944" y="3517045"/>
                  <a:pt x="7829507" y="3626507"/>
                </a:cubicBezTo>
                <a:cubicBezTo>
                  <a:pt x="7829507" y="3626507"/>
                  <a:pt x="7829507" y="3626507"/>
                  <a:pt x="4598731" y="6858000"/>
                </a:cubicBezTo>
                <a:lnTo>
                  <a:pt x="4540663" y="6858000"/>
                </a:lnTo>
                <a:cubicBezTo>
                  <a:pt x="4077749" y="6858000"/>
                  <a:pt x="2938270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4D438F-BC08-2A45-95B1-38840E541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25" y="624110"/>
            <a:ext cx="4623955" cy="1280890"/>
          </a:xfrm>
        </p:spPr>
        <p:txBody>
          <a:bodyPr>
            <a:normAutofit/>
          </a:bodyPr>
          <a:lstStyle/>
          <a:p>
            <a:r>
              <a:rPr lang="ru-UA" b="1" dirty="0">
                <a:solidFill>
                  <a:srgbClr val="C00000"/>
                </a:solidFill>
              </a:rPr>
              <a:t>2. Зміст</a:t>
            </a:r>
          </a:p>
        </p:txBody>
      </p:sp>
      <p:sp>
        <p:nvSpPr>
          <p:cNvPr id="30" name="Rectangle 22">
            <a:extLst>
              <a:ext uri="{FF2B5EF4-FFF2-40B4-BE49-F238E27FC236}">
                <a16:creationId xmlns:a16="http://schemas.microsoft.com/office/drawing/2014/main" id="{433DF4D3-8A35-461A-ABE0-F56B78A13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74766F5-8D8B-458E-A693-F24B5EB0C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738" y="1473200"/>
            <a:ext cx="5150782" cy="44450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uk-UA" sz="2800" b="1" dirty="0">
                <a:solidFill>
                  <a:srgbClr val="00B050"/>
                </a:solidFill>
              </a:rPr>
              <a:t>Обирати лише те, що дійсно має відношення до курсу:</a:t>
            </a:r>
          </a:p>
          <a:p>
            <a:r>
              <a:rPr lang="uk-UA" sz="2800" b="1" dirty="0"/>
              <a:t>те, що необхідно для іспиту</a:t>
            </a:r>
          </a:p>
          <a:p>
            <a:r>
              <a:rPr lang="uk-UA" sz="2800" b="1" dirty="0"/>
              <a:t>те, що необхідно для набуття умінь та навичок</a:t>
            </a:r>
          </a:p>
          <a:p>
            <a:pPr marL="0" indent="0">
              <a:buNone/>
            </a:pPr>
            <a:r>
              <a:rPr lang="uk-UA" sz="2800" b="1" dirty="0">
                <a:solidFill>
                  <a:srgbClr val="00B050"/>
                </a:solidFill>
              </a:rPr>
              <a:t>Сформувати структуру курсу:</a:t>
            </a:r>
          </a:p>
          <a:p>
            <a:r>
              <a:rPr lang="uk-UA" sz="2800" b="1" dirty="0"/>
              <a:t>вибудувати логічну послідовність</a:t>
            </a:r>
          </a:p>
          <a:p>
            <a:r>
              <a:rPr lang="uk-UA" sz="2800" b="1" dirty="0"/>
              <a:t>уникати невпорядкованості</a:t>
            </a:r>
          </a:p>
          <a:p>
            <a:pPr marL="0" indent="0">
              <a:buNone/>
            </a:pPr>
            <a:endParaRPr lang="uk-UA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137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7326F4E6-9131-42DA-97B2-0BA8D1E25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B1F99-3193-B44F-B927-7C0C187BF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675376" cy="80974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3. </a:t>
            </a:r>
            <a:r>
              <a:rPr lang="en-US" sz="3600" b="1" dirty="0" err="1">
                <a:solidFill>
                  <a:schemeClr val="accent1"/>
                </a:solidFill>
              </a:rPr>
              <a:t>Етапи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навчання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003A3D-DA92-9248-8862-7B5529205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4791" y="1650195"/>
            <a:ext cx="5021416" cy="4045944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buFont typeface="Wingdings 3" charset="2"/>
              <a:buChar char=""/>
            </a:pPr>
            <a:r>
              <a:rPr lang="uk-UA" sz="3200" dirty="0"/>
              <a:t>Переконатись, що студенти </a:t>
            </a:r>
          </a:p>
          <a:p>
            <a:pPr>
              <a:buFont typeface="Wingdings 3" charset="2"/>
              <a:buChar char=""/>
            </a:pPr>
            <a:r>
              <a:rPr lang="uk-UA" sz="3200" b="1" dirty="0">
                <a:solidFill>
                  <a:srgbClr val="00B050"/>
                </a:solidFill>
              </a:rPr>
              <a:t>не тільки отримають фактичний матеріал</a:t>
            </a:r>
            <a:r>
              <a:rPr lang="uk-UA" sz="3200" dirty="0"/>
              <a:t>,</a:t>
            </a:r>
          </a:p>
          <a:p>
            <a:pPr>
              <a:buFont typeface="Wingdings 3" charset="2"/>
              <a:buChar char=""/>
            </a:pPr>
            <a:r>
              <a:rPr lang="uk-UA" sz="3200" dirty="0"/>
              <a:t> а матимуть змогу бути залученими до </a:t>
            </a:r>
            <a:r>
              <a:rPr lang="uk-UA" sz="3200" b="1" dirty="0">
                <a:solidFill>
                  <a:srgbClr val="C00000"/>
                </a:solidFill>
              </a:rPr>
              <a:t>різних видів діяльності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6" name="Объект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B52455C-A070-1445-904A-C3C73E0A7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963" b="1"/>
          <a:stretch/>
        </p:blipFill>
        <p:spPr>
          <a:xfrm>
            <a:off x="5441803" y="1943767"/>
            <a:ext cx="6435406" cy="2921806"/>
          </a:xfrm>
          <a:prstGeom prst="rect">
            <a:avLst/>
          </a:prstGeom>
        </p:spPr>
      </p:pic>
      <p:sp>
        <p:nvSpPr>
          <p:cNvPr id="47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295933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Легкий дым</Template>
  <TotalTime>420</TotalTime>
  <Words>836</Words>
  <Application>Microsoft Macintosh PowerPoint</Application>
  <PresentationFormat>Широкоэкранный</PresentationFormat>
  <Paragraphs>126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6" baseType="lpstr">
      <vt:lpstr>Arial</vt:lpstr>
      <vt:lpstr>Century Gothic</vt:lpstr>
      <vt:lpstr>Wingdings 3</vt:lpstr>
      <vt:lpstr>Легкий дым</vt:lpstr>
      <vt:lpstr>Онлайн-курс</vt:lpstr>
      <vt:lpstr>Завдання</vt:lpstr>
      <vt:lpstr>Концепція</vt:lpstr>
      <vt:lpstr>1. Обсяг навчання</vt:lpstr>
      <vt:lpstr>1. Обсяг:</vt:lpstr>
      <vt:lpstr>1. Обсяг:</vt:lpstr>
      <vt:lpstr>1. Обсяг:</vt:lpstr>
      <vt:lpstr>2. Зміст</vt:lpstr>
      <vt:lpstr>3. Етапи навчання</vt:lpstr>
      <vt:lpstr>3. Етапи: виклад матеріалу</vt:lpstr>
      <vt:lpstr>3. Етапи: опрацювання змісту</vt:lpstr>
      <vt:lpstr>3. Етапи навчання</vt:lpstr>
      <vt:lpstr>3. Етапи: формування курсу завершено</vt:lpstr>
      <vt:lpstr>4. Структура курсу</vt:lpstr>
      <vt:lpstr>4. Структура курсу: оцінювання і зворотний зв'язок</vt:lpstr>
      <vt:lpstr>4. Структура курсу</vt:lpstr>
      <vt:lpstr>4. Структура курсу: Вступ</vt:lpstr>
      <vt:lpstr>Презентация PowerPoint</vt:lpstr>
      <vt:lpstr>Концепція</vt:lpstr>
      <vt:lpstr>Дизайн вступу</vt:lpstr>
      <vt:lpstr>Дизайн вступу</vt:lpstr>
      <vt:lpstr>Відео формат (короткий для вступу)</vt:lpstr>
      <vt:lpstr>Структура курсу</vt:lpstr>
      <vt:lpstr>Тестове завдання на розуміння</vt:lpstr>
      <vt:lpstr>Поточні завдання до розділу</vt:lpstr>
      <vt:lpstr>Дуже важливою є взаємодія викладача зі студентами</vt:lpstr>
      <vt:lpstr>Поточні завдання</vt:lpstr>
      <vt:lpstr>Особливості планування розділу</vt:lpstr>
      <vt:lpstr>Безліч цифрових інструментів</vt:lpstr>
      <vt:lpstr>Підсумкове оцінювання</vt:lpstr>
      <vt:lpstr>Технічна підтримка</vt:lpstr>
      <vt:lpstr>Дякуємо за увагу!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n0506527422@outlook.com</dc:creator>
  <cp:lastModifiedBy>n0506527422@outlook.com</cp:lastModifiedBy>
  <cp:revision>1</cp:revision>
  <dcterms:created xsi:type="dcterms:W3CDTF">2021-12-14T01:52:15Z</dcterms:created>
  <dcterms:modified xsi:type="dcterms:W3CDTF">2021-12-28T08:50:36Z</dcterms:modified>
</cp:coreProperties>
</file>